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580" r:id="rId2"/>
    <p:sldId id="763" r:id="rId3"/>
    <p:sldId id="777" r:id="rId4"/>
    <p:sldId id="783" r:id="rId5"/>
    <p:sldId id="778" r:id="rId6"/>
    <p:sldId id="776" r:id="rId7"/>
    <p:sldId id="780" r:id="rId8"/>
    <p:sldId id="779" r:id="rId9"/>
    <p:sldId id="775" r:id="rId10"/>
    <p:sldId id="773" r:id="rId11"/>
    <p:sldId id="696" r:id="rId12"/>
  </p:sldIdLst>
  <p:sldSz cx="9144000" cy="6858000" type="screen4x3"/>
  <p:notesSz cx="67818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3A309E-5836-443E-A11E-526F0DC29B1B}">
          <p14:sldIdLst>
            <p14:sldId id="580"/>
            <p14:sldId id="763"/>
            <p14:sldId id="777"/>
            <p14:sldId id="783"/>
            <p14:sldId id="778"/>
            <p14:sldId id="776"/>
            <p14:sldId id="780"/>
            <p14:sldId id="779"/>
            <p14:sldId id="775"/>
            <p14:sldId id="773"/>
            <p14:sldId id="696"/>
          </p14:sldIdLst>
        </p14:section>
        <p14:section name="Untitled Section" id="{CC8E6FA4-88A7-4F1D-B857-DAA00F766AF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i Shajrah"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EFC"/>
    <a:srgbClr val="CC0066"/>
    <a:srgbClr val="FFFF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6" autoAdjust="0"/>
    <p:restoredTop sz="88523" autoAdjust="0"/>
  </p:normalViewPr>
  <p:slideViewPr>
    <p:cSldViewPr>
      <p:cViewPr>
        <p:scale>
          <a:sx n="90" d="100"/>
          <a:sy n="90" d="100"/>
        </p:scale>
        <p:origin x="-772"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lumMod val="40000"/>
                  <a:lumOff val="60000"/>
                </a:schemeClr>
              </a:solidFill>
            </c:spPr>
          </c:dPt>
          <c:dPt>
            <c:idx val="1"/>
            <c:bubble3D val="0"/>
            <c:spPr>
              <a:solidFill>
                <a:schemeClr val="accent2">
                  <a:lumMod val="20000"/>
                  <a:lumOff val="80000"/>
                </a:schemeClr>
              </a:solidFill>
            </c:spPr>
          </c:dPt>
          <c:cat>
            <c:strRef>
              <c:f>Sheet1!$A$2:$A$3</c:f>
              <c:strCache>
                <c:ptCount val="2"/>
                <c:pt idx="0">
                  <c:v>رجل</c:v>
                </c:pt>
                <c:pt idx="1">
                  <c:v>امرأة</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8780B-A7C1-42BC-B7B3-63950DEBA5A8}"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n-US"/>
        </a:p>
      </dgm:t>
    </dgm:pt>
    <dgm:pt modelId="{64ED154D-CE6F-4E65-9E8C-0D63DB63317E}">
      <dgm:prSet phldrT="[Text]" custT="1"/>
      <dgm:spPr>
        <a:solidFill>
          <a:schemeClr val="bg2">
            <a:lumMod val="75000"/>
          </a:schemeClr>
        </a:solidFill>
        <a:ln>
          <a:solidFill>
            <a:schemeClr val="bg2">
              <a:lumMod val="50000"/>
            </a:schemeClr>
          </a:solidFill>
        </a:ln>
      </dgm:spPr>
      <dgm:t>
        <a:bodyPr/>
        <a:lstStyle/>
        <a:p>
          <a:pPr algn="ctr" rtl="1"/>
          <a:r>
            <a:rPr lang="ar-BH" sz="1600" b="1">
              <a:latin typeface="Sakkal Majalla" pitchFamily="2" charset="-78"/>
              <a:cs typeface="Sakkal Majalla" pitchFamily="2" charset="-78"/>
            </a:rPr>
            <a:t>2010</a:t>
          </a:r>
          <a:endParaRPr lang="en-US" sz="1600" b="1">
            <a:latin typeface="Sakkal Majalla" pitchFamily="2" charset="-78"/>
            <a:cs typeface="Sakkal Majalla" pitchFamily="2" charset="-78"/>
          </a:endParaRPr>
        </a:p>
      </dgm:t>
    </dgm:pt>
    <dgm:pt modelId="{96EB55A3-76F1-4517-A469-38EB3DF61167}" type="parTrans" cxnId="{1069969C-DFE9-4E23-B8F6-A9CA056E2EC0}">
      <dgm:prSet/>
      <dgm:spPr/>
      <dgm:t>
        <a:bodyPr/>
        <a:lstStyle/>
        <a:p>
          <a:pPr algn="justLow" rtl="1"/>
          <a:endParaRPr lang="en-US" sz="1600">
            <a:latin typeface="Sakkal Majalla" pitchFamily="2" charset="-78"/>
            <a:cs typeface="Sakkal Majalla" pitchFamily="2" charset="-78"/>
          </a:endParaRPr>
        </a:p>
      </dgm:t>
    </dgm:pt>
    <dgm:pt modelId="{5494487C-5AC7-4180-B04E-133218E4D43B}" type="sibTrans" cxnId="{1069969C-DFE9-4E23-B8F6-A9CA056E2EC0}">
      <dgm:prSet/>
      <dgm:spPr>
        <a:solidFill>
          <a:schemeClr val="bg2">
            <a:lumMod val="75000"/>
          </a:schemeClr>
        </a:solidFill>
        <a:ln>
          <a:solidFill>
            <a:schemeClr val="bg2">
              <a:lumMod val="50000"/>
            </a:schemeClr>
          </a:solidFill>
        </a:ln>
      </dgm:spPr>
      <dgm:t>
        <a:bodyPr/>
        <a:lstStyle/>
        <a:p>
          <a:pPr algn="justLow" rtl="1"/>
          <a:endParaRPr lang="en-US" sz="1600">
            <a:latin typeface="Sakkal Majalla" pitchFamily="2" charset="-78"/>
            <a:cs typeface="Sakkal Majalla" pitchFamily="2" charset="-78"/>
          </a:endParaRPr>
        </a:p>
      </dgm:t>
    </dgm:pt>
    <dgm:pt modelId="{D36F2979-B028-482D-83DD-996573FDA823}">
      <dgm:prSet phldrT="[Text]" custT="1"/>
      <dgm:spPr>
        <a:ln>
          <a:solidFill>
            <a:schemeClr val="bg2">
              <a:lumMod val="50000"/>
            </a:schemeClr>
          </a:solidFill>
        </a:ln>
      </dgm:spPr>
      <dgm:t>
        <a:bodyPr/>
        <a:lstStyle/>
        <a:p>
          <a:pPr algn="justLow" rtl="0"/>
          <a:r>
            <a:rPr lang="en-US" sz="1600" b="1" dirty="0" smtClean="0">
              <a:latin typeface="Sakkal Majalla" pitchFamily="2" charset="-78"/>
              <a:cs typeface="Sakkal Majalla" pitchFamily="2" charset="-78"/>
            </a:rPr>
            <a:t>First </a:t>
          </a:r>
          <a:r>
            <a:rPr lang="en-US" sz="1600" b="1" dirty="0" smtClean="0">
              <a:latin typeface="Sakkal Majalla" pitchFamily="2" charset="-78"/>
              <a:cs typeface="Sakkal Majalla" pitchFamily="2" charset="-78"/>
            </a:rPr>
            <a:t>woman government </a:t>
          </a:r>
          <a:r>
            <a:rPr lang="en-US" sz="1600" b="1" dirty="0" smtClean="0">
              <a:latin typeface="Sakkal Majalla" pitchFamily="2" charset="-78"/>
              <a:cs typeface="Sakkal Majalla" pitchFamily="2" charset="-78"/>
            </a:rPr>
            <a:t>spokesperson.</a:t>
          </a:r>
          <a:endParaRPr lang="en-US" sz="1600" b="1" dirty="0">
            <a:latin typeface="Sakkal Majalla" pitchFamily="2" charset="-78"/>
            <a:cs typeface="Sakkal Majalla" pitchFamily="2" charset="-78"/>
          </a:endParaRPr>
        </a:p>
      </dgm:t>
    </dgm:pt>
    <dgm:pt modelId="{B483729D-12A5-473A-8101-C6F4A44FBA39}" type="parTrans" cxnId="{27E6F34D-7248-42FC-9364-C5E7059F23B4}">
      <dgm:prSet/>
      <dgm:spPr/>
      <dgm:t>
        <a:bodyPr/>
        <a:lstStyle/>
        <a:p>
          <a:pPr algn="justLow" rtl="1"/>
          <a:endParaRPr lang="en-US" sz="1600">
            <a:latin typeface="Sakkal Majalla" pitchFamily="2" charset="-78"/>
            <a:cs typeface="Sakkal Majalla" pitchFamily="2" charset="-78"/>
          </a:endParaRPr>
        </a:p>
      </dgm:t>
    </dgm:pt>
    <dgm:pt modelId="{E0A23DFD-63D5-4EA3-BD2A-7C99AF7606CF}" type="sibTrans" cxnId="{27E6F34D-7248-42FC-9364-C5E7059F23B4}">
      <dgm:prSet/>
      <dgm:spPr/>
      <dgm:t>
        <a:bodyPr/>
        <a:lstStyle/>
        <a:p>
          <a:pPr algn="justLow" rtl="1"/>
          <a:endParaRPr lang="en-US" sz="1600">
            <a:latin typeface="Sakkal Majalla" pitchFamily="2" charset="-78"/>
            <a:cs typeface="Sakkal Majalla" pitchFamily="2" charset="-78"/>
          </a:endParaRPr>
        </a:p>
      </dgm:t>
    </dgm:pt>
    <dgm:pt modelId="{8D0BD449-0859-44C3-A861-B364735A3642}">
      <dgm:prSet phldrT="[Text]" custT="1"/>
      <dgm:spPr>
        <a:solidFill>
          <a:schemeClr val="bg2">
            <a:lumMod val="75000"/>
          </a:schemeClr>
        </a:solidFill>
        <a:ln>
          <a:solidFill>
            <a:schemeClr val="bg2">
              <a:lumMod val="50000"/>
            </a:schemeClr>
          </a:solidFill>
        </a:ln>
      </dgm:spPr>
      <dgm:t>
        <a:bodyPr/>
        <a:lstStyle/>
        <a:p>
          <a:pPr algn="ctr" rtl="1"/>
          <a:r>
            <a:rPr lang="ar-BH" sz="1600" b="1" dirty="0">
              <a:latin typeface="Sakkal Majalla" pitchFamily="2" charset="-78"/>
              <a:cs typeface="Sakkal Majalla" pitchFamily="2" charset="-78"/>
            </a:rPr>
            <a:t>2005</a:t>
          </a:r>
          <a:endParaRPr lang="en-US" sz="1600" b="1" dirty="0">
            <a:latin typeface="Sakkal Majalla" pitchFamily="2" charset="-78"/>
            <a:cs typeface="Sakkal Majalla" pitchFamily="2" charset="-78"/>
          </a:endParaRPr>
        </a:p>
      </dgm:t>
    </dgm:pt>
    <dgm:pt modelId="{E1F888BC-BA68-4DE0-AC0C-F0806FF1B404}" type="parTrans" cxnId="{F7C81D78-1F93-4366-88E3-6FF98CE97B32}">
      <dgm:prSet/>
      <dgm:spPr/>
      <dgm:t>
        <a:bodyPr/>
        <a:lstStyle/>
        <a:p>
          <a:pPr algn="justLow" rtl="1"/>
          <a:endParaRPr lang="en-US" sz="1600">
            <a:latin typeface="Sakkal Majalla" pitchFamily="2" charset="-78"/>
            <a:cs typeface="Sakkal Majalla" pitchFamily="2" charset="-78"/>
          </a:endParaRPr>
        </a:p>
      </dgm:t>
    </dgm:pt>
    <dgm:pt modelId="{D1E38F7E-2AE9-49FA-9F37-648162C60EDA}" type="sibTrans" cxnId="{F7C81D78-1F93-4366-88E3-6FF98CE97B32}">
      <dgm:prSet/>
      <dgm:spPr>
        <a:solidFill>
          <a:schemeClr val="bg2">
            <a:lumMod val="75000"/>
          </a:schemeClr>
        </a:solidFill>
        <a:ln>
          <a:solidFill>
            <a:schemeClr val="bg2">
              <a:lumMod val="50000"/>
            </a:schemeClr>
          </a:solidFill>
        </a:ln>
      </dgm:spPr>
      <dgm:t>
        <a:bodyPr/>
        <a:lstStyle/>
        <a:p>
          <a:pPr algn="justLow" rtl="1"/>
          <a:endParaRPr lang="en-US" sz="1600">
            <a:latin typeface="Sakkal Majalla" pitchFamily="2" charset="-78"/>
            <a:cs typeface="Sakkal Majalla" pitchFamily="2" charset="-78"/>
          </a:endParaRPr>
        </a:p>
      </dgm:t>
    </dgm:pt>
    <dgm:pt modelId="{66D9A567-2187-4C15-8AA5-BEE7A8260332}">
      <dgm:prSet phldrT="[Text]" custT="1"/>
      <dgm:spPr>
        <a:ln>
          <a:solidFill>
            <a:schemeClr val="bg2">
              <a:lumMod val="50000"/>
            </a:schemeClr>
          </a:solidFill>
        </a:ln>
      </dgm:spPr>
      <dgm:t>
        <a:bodyPr/>
        <a:lstStyle/>
        <a:p>
          <a:pPr algn="justLow" rtl="0"/>
          <a:r>
            <a:rPr lang="en-US" sz="1600" b="1" dirty="0" smtClean="0">
              <a:latin typeface="Sakkal Majalla" pitchFamily="2" charset="-78"/>
              <a:cs typeface="Sakkal Majalla" pitchFamily="2" charset="-78"/>
            </a:rPr>
            <a:t>First Minister of Social Development.</a:t>
          </a:r>
          <a:endParaRPr lang="en-US" sz="1600" b="1" dirty="0">
            <a:latin typeface="Sakkal Majalla" pitchFamily="2" charset="-78"/>
            <a:cs typeface="Sakkal Majalla" pitchFamily="2" charset="-78"/>
          </a:endParaRPr>
        </a:p>
      </dgm:t>
    </dgm:pt>
    <dgm:pt modelId="{B3CDE5B7-2D0D-4654-89FF-7A146927A715}" type="parTrans" cxnId="{6083EFC9-C274-4B58-8E4A-6BADECF0448D}">
      <dgm:prSet/>
      <dgm:spPr/>
      <dgm:t>
        <a:bodyPr/>
        <a:lstStyle/>
        <a:p>
          <a:pPr algn="justLow" rtl="1"/>
          <a:endParaRPr lang="en-US" sz="1600">
            <a:latin typeface="Sakkal Majalla" pitchFamily="2" charset="-78"/>
            <a:cs typeface="Sakkal Majalla" pitchFamily="2" charset="-78"/>
          </a:endParaRPr>
        </a:p>
      </dgm:t>
    </dgm:pt>
    <dgm:pt modelId="{B20952F3-0BA2-4DF2-97C9-2F0A969ADF75}" type="sibTrans" cxnId="{6083EFC9-C274-4B58-8E4A-6BADECF0448D}">
      <dgm:prSet/>
      <dgm:spPr/>
      <dgm:t>
        <a:bodyPr/>
        <a:lstStyle/>
        <a:p>
          <a:pPr algn="justLow" rtl="1"/>
          <a:endParaRPr lang="en-US" sz="1600">
            <a:latin typeface="Sakkal Majalla" pitchFamily="2" charset="-78"/>
            <a:cs typeface="Sakkal Majalla" pitchFamily="2" charset="-78"/>
          </a:endParaRPr>
        </a:p>
      </dgm:t>
    </dgm:pt>
    <dgm:pt modelId="{003E2E07-F9E6-4FD2-B319-9440FA6D8E1E}">
      <dgm:prSet phldrT="[Text]" custT="1"/>
      <dgm:spPr>
        <a:solidFill>
          <a:schemeClr val="bg2">
            <a:lumMod val="75000"/>
          </a:schemeClr>
        </a:solidFill>
        <a:ln>
          <a:solidFill>
            <a:schemeClr val="bg2">
              <a:lumMod val="50000"/>
            </a:schemeClr>
          </a:solidFill>
        </a:ln>
      </dgm:spPr>
      <dgm:t>
        <a:bodyPr/>
        <a:lstStyle/>
        <a:p>
          <a:pPr algn="ctr" rtl="1"/>
          <a:r>
            <a:rPr lang="ar-BH" sz="1600" b="1" dirty="0">
              <a:latin typeface="Sakkal Majalla" pitchFamily="2" charset="-78"/>
              <a:cs typeface="Sakkal Majalla" pitchFamily="2" charset="-78"/>
            </a:rPr>
            <a:t>2004</a:t>
          </a:r>
          <a:endParaRPr lang="en-US" sz="1600" b="1" dirty="0">
            <a:latin typeface="Sakkal Majalla" pitchFamily="2" charset="-78"/>
            <a:cs typeface="Sakkal Majalla" pitchFamily="2" charset="-78"/>
          </a:endParaRPr>
        </a:p>
      </dgm:t>
    </dgm:pt>
    <dgm:pt modelId="{3D34A27A-DAAE-4448-AFB6-8BA514185F82}" type="parTrans" cxnId="{9C1836A8-70D4-4A67-8485-52F2AE9ED1F6}">
      <dgm:prSet/>
      <dgm:spPr/>
      <dgm:t>
        <a:bodyPr/>
        <a:lstStyle/>
        <a:p>
          <a:pPr algn="justLow" rtl="1"/>
          <a:endParaRPr lang="en-US" sz="1600">
            <a:latin typeface="Sakkal Majalla" pitchFamily="2" charset="-78"/>
            <a:cs typeface="Sakkal Majalla" pitchFamily="2" charset="-78"/>
          </a:endParaRPr>
        </a:p>
      </dgm:t>
    </dgm:pt>
    <dgm:pt modelId="{093CECF1-D7A4-40C0-A21A-3B7D82916E84}" type="sibTrans" cxnId="{9C1836A8-70D4-4A67-8485-52F2AE9ED1F6}">
      <dgm:prSet/>
      <dgm:spPr>
        <a:solidFill>
          <a:schemeClr val="bg2">
            <a:lumMod val="75000"/>
          </a:schemeClr>
        </a:solidFill>
        <a:ln>
          <a:solidFill>
            <a:schemeClr val="bg2">
              <a:lumMod val="50000"/>
            </a:schemeClr>
          </a:solidFill>
        </a:ln>
      </dgm:spPr>
      <dgm:t>
        <a:bodyPr/>
        <a:lstStyle/>
        <a:p>
          <a:pPr algn="justLow" rtl="1"/>
          <a:endParaRPr lang="en-US" sz="1600">
            <a:latin typeface="Sakkal Majalla" pitchFamily="2" charset="-78"/>
            <a:cs typeface="Sakkal Majalla" pitchFamily="2" charset="-78"/>
          </a:endParaRPr>
        </a:p>
      </dgm:t>
    </dgm:pt>
    <dgm:pt modelId="{4CDF358A-25B0-4A56-BC2C-07D5F0392747}">
      <dgm:prSet phldrT="[Text]" custT="1"/>
      <dgm:spPr>
        <a:ln>
          <a:solidFill>
            <a:schemeClr val="bg2">
              <a:lumMod val="50000"/>
            </a:schemeClr>
          </a:solidFill>
        </a:ln>
      </dgm:spPr>
      <dgm:t>
        <a:bodyPr/>
        <a:lstStyle/>
        <a:p>
          <a:pPr algn="l" rtl="0"/>
          <a:r>
            <a:rPr lang="en-US" sz="1600" b="1" dirty="0" smtClean="0">
              <a:latin typeface="Sakkal Majalla" pitchFamily="2" charset="-78"/>
              <a:cs typeface="Sakkal Majalla" pitchFamily="2" charset="-78"/>
            </a:rPr>
            <a:t>First woman minister in cabinet  (Minister of Health).</a:t>
          </a:r>
          <a:endParaRPr lang="en-US" sz="1600" b="1" dirty="0">
            <a:latin typeface="Sakkal Majalla" pitchFamily="2" charset="-78"/>
            <a:cs typeface="Sakkal Majalla" pitchFamily="2" charset="-78"/>
          </a:endParaRPr>
        </a:p>
      </dgm:t>
    </dgm:pt>
    <dgm:pt modelId="{9CAE86A3-28B4-4145-897B-33BC68E29D39}" type="parTrans" cxnId="{E19B5CC9-DD8A-4EEC-B5A3-F00CACF4E757}">
      <dgm:prSet/>
      <dgm:spPr/>
      <dgm:t>
        <a:bodyPr/>
        <a:lstStyle/>
        <a:p>
          <a:pPr algn="justLow" rtl="1"/>
          <a:endParaRPr lang="en-US" sz="1600">
            <a:latin typeface="Sakkal Majalla" pitchFamily="2" charset="-78"/>
            <a:cs typeface="Sakkal Majalla" pitchFamily="2" charset="-78"/>
          </a:endParaRPr>
        </a:p>
      </dgm:t>
    </dgm:pt>
    <dgm:pt modelId="{E9515629-1F9A-400B-B5F5-E597447BA11B}" type="sibTrans" cxnId="{E19B5CC9-DD8A-4EEC-B5A3-F00CACF4E757}">
      <dgm:prSet/>
      <dgm:spPr/>
      <dgm:t>
        <a:bodyPr/>
        <a:lstStyle/>
        <a:p>
          <a:pPr algn="justLow" rtl="1"/>
          <a:endParaRPr lang="en-US" sz="1600">
            <a:latin typeface="Sakkal Majalla" pitchFamily="2" charset="-78"/>
            <a:cs typeface="Sakkal Majalla" pitchFamily="2" charset="-78"/>
          </a:endParaRPr>
        </a:p>
      </dgm:t>
    </dgm:pt>
    <dgm:pt modelId="{66576E22-E2B6-4CC9-BCB5-72FD42FACA04}">
      <dgm:prSet custT="1"/>
      <dgm:spPr>
        <a:ln>
          <a:solidFill>
            <a:schemeClr val="bg2">
              <a:lumMod val="50000"/>
            </a:schemeClr>
          </a:solidFill>
        </a:ln>
      </dgm:spPr>
      <dgm:t>
        <a:bodyPr/>
        <a:lstStyle/>
        <a:p>
          <a:pPr algn="justLow" rtl="0"/>
          <a:r>
            <a:rPr lang="en-US" sz="1600" b="1" dirty="0" smtClean="0">
              <a:latin typeface="Sakkal Majalla" pitchFamily="2" charset="-78"/>
              <a:cs typeface="Sakkal Majalla" pitchFamily="2" charset="-78"/>
            </a:rPr>
            <a:t>First Minister of Information and Culture.</a:t>
          </a:r>
          <a:endParaRPr lang="en-US" sz="1600" b="1" dirty="0">
            <a:latin typeface="Sakkal Majalla" pitchFamily="2" charset="-78"/>
            <a:cs typeface="Sakkal Majalla" pitchFamily="2" charset="-78"/>
          </a:endParaRPr>
        </a:p>
      </dgm:t>
    </dgm:pt>
    <dgm:pt modelId="{103CA6B3-3774-427D-8409-B30FDDD09A17}" type="parTrans" cxnId="{ED35C0AA-27F9-455C-BFBD-893C9AEC8E6A}">
      <dgm:prSet/>
      <dgm:spPr/>
      <dgm:t>
        <a:bodyPr/>
        <a:lstStyle/>
        <a:p>
          <a:pPr algn="justLow" rtl="1"/>
          <a:endParaRPr lang="en-US" sz="1600">
            <a:latin typeface="Sakkal Majalla" pitchFamily="2" charset="-78"/>
            <a:cs typeface="Sakkal Majalla" pitchFamily="2" charset="-78"/>
          </a:endParaRPr>
        </a:p>
      </dgm:t>
    </dgm:pt>
    <dgm:pt modelId="{668C4C4E-219E-49A7-A05D-A3D885E3BD2F}" type="sibTrans" cxnId="{ED35C0AA-27F9-455C-BFBD-893C9AEC8E6A}">
      <dgm:prSet/>
      <dgm:spPr/>
      <dgm:t>
        <a:bodyPr/>
        <a:lstStyle/>
        <a:p>
          <a:pPr algn="justLow" rtl="1"/>
          <a:endParaRPr lang="en-US" sz="1600">
            <a:latin typeface="Sakkal Majalla" pitchFamily="2" charset="-78"/>
            <a:cs typeface="Sakkal Majalla" pitchFamily="2" charset="-78"/>
          </a:endParaRPr>
        </a:p>
      </dgm:t>
    </dgm:pt>
    <dgm:pt modelId="{0637364F-DCAE-43A3-96F4-3EC6660EAD33}">
      <dgm:prSet custT="1"/>
      <dgm:spPr>
        <a:solidFill>
          <a:schemeClr val="bg2">
            <a:lumMod val="75000"/>
          </a:schemeClr>
        </a:solidFill>
        <a:ln>
          <a:solidFill>
            <a:schemeClr val="bg2">
              <a:lumMod val="50000"/>
            </a:schemeClr>
          </a:solidFill>
        </a:ln>
      </dgm:spPr>
      <dgm:t>
        <a:bodyPr/>
        <a:lstStyle/>
        <a:p>
          <a:pPr algn="ctr" rtl="1"/>
          <a:r>
            <a:rPr lang="ar-BH" sz="1600" b="1" dirty="0">
              <a:latin typeface="Sakkal Majalla" pitchFamily="2" charset="-78"/>
              <a:cs typeface="Sakkal Majalla" pitchFamily="2" charset="-78"/>
            </a:rPr>
            <a:t>2001</a:t>
          </a:r>
          <a:endParaRPr lang="en-US" sz="1600" b="1" dirty="0">
            <a:latin typeface="Sakkal Majalla" pitchFamily="2" charset="-78"/>
            <a:cs typeface="Sakkal Majalla" pitchFamily="2" charset="-78"/>
          </a:endParaRPr>
        </a:p>
      </dgm:t>
    </dgm:pt>
    <dgm:pt modelId="{CA186143-3D50-4708-88A7-A27405D72DBA}" type="parTrans" cxnId="{22A52C27-EB11-47EA-AC04-5BD921C188D6}">
      <dgm:prSet/>
      <dgm:spPr/>
      <dgm:t>
        <a:bodyPr/>
        <a:lstStyle/>
        <a:p>
          <a:pPr algn="justLow" rtl="1"/>
          <a:endParaRPr lang="en-US" sz="1600">
            <a:latin typeface="Sakkal Majalla" pitchFamily="2" charset="-78"/>
            <a:cs typeface="Sakkal Majalla" pitchFamily="2" charset="-78"/>
          </a:endParaRPr>
        </a:p>
      </dgm:t>
    </dgm:pt>
    <dgm:pt modelId="{F864FB4C-78C9-4A8D-8DDB-6D9ECAF146D2}" type="sibTrans" cxnId="{22A52C27-EB11-47EA-AC04-5BD921C188D6}">
      <dgm:prSet/>
      <dgm:spPr>
        <a:solidFill>
          <a:schemeClr val="bg2">
            <a:lumMod val="75000"/>
          </a:schemeClr>
        </a:solidFill>
        <a:ln>
          <a:solidFill>
            <a:schemeClr val="bg2">
              <a:lumMod val="50000"/>
            </a:schemeClr>
          </a:solidFill>
        </a:ln>
      </dgm:spPr>
      <dgm:t>
        <a:bodyPr/>
        <a:lstStyle/>
        <a:p>
          <a:pPr algn="justLow" rtl="1"/>
          <a:endParaRPr lang="en-US" sz="1600">
            <a:latin typeface="Sakkal Majalla" pitchFamily="2" charset="-78"/>
            <a:cs typeface="Sakkal Majalla" pitchFamily="2" charset="-78"/>
          </a:endParaRPr>
        </a:p>
      </dgm:t>
    </dgm:pt>
    <dgm:pt modelId="{32889A06-7413-46DE-B21B-96855B7F8558}">
      <dgm:prSet custT="1"/>
      <dgm:spPr>
        <a:ln>
          <a:solidFill>
            <a:schemeClr val="bg2">
              <a:lumMod val="50000"/>
            </a:schemeClr>
          </a:solidFill>
        </a:ln>
      </dgm:spPr>
      <dgm:t>
        <a:bodyPr/>
        <a:lstStyle/>
        <a:p>
          <a:pPr algn="l" rtl="0"/>
          <a:r>
            <a:rPr lang="en-US" sz="1500" b="1" dirty="0" smtClean="0">
              <a:latin typeface="Sakkal Majalla" pitchFamily="2" charset="-78"/>
              <a:cs typeface="Sakkal Majalla" pitchFamily="2" charset="-78"/>
            </a:rPr>
            <a:t>First woman at ministerial rank (Secretary General of the Supreme Council for Women).</a:t>
          </a:r>
          <a:endParaRPr lang="en-US" sz="1500" b="1" dirty="0">
            <a:latin typeface="Sakkal Majalla" pitchFamily="2" charset="-78"/>
            <a:cs typeface="Sakkal Majalla" pitchFamily="2" charset="-78"/>
          </a:endParaRPr>
        </a:p>
      </dgm:t>
    </dgm:pt>
    <dgm:pt modelId="{6CF226AD-24FF-4083-AB8E-274029978741}" type="parTrans" cxnId="{C7C16DFC-258F-4BC5-AA43-1114752694CA}">
      <dgm:prSet/>
      <dgm:spPr/>
      <dgm:t>
        <a:bodyPr/>
        <a:lstStyle/>
        <a:p>
          <a:pPr algn="justLow" rtl="1"/>
          <a:endParaRPr lang="en-US" sz="1600">
            <a:latin typeface="Sakkal Majalla" pitchFamily="2" charset="-78"/>
            <a:cs typeface="Sakkal Majalla" pitchFamily="2" charset="-78"/>
          </a:endParaRPr>
        </a:p>
      </dgm:t>
    </dgm:pt>
    <dgm:pt modelId="{24259B36-5AA0-420D-B3EF-67F47AABC865}" type="sibTrans" cxnId="{C7C16DFC-258F-4BC5-AA43-1114752694CA}">
      <dgm:prSet/>
      <dgm:spPr/>
      <dgm:t>
        <a:bodyPr/>
        <a:lstStyle/>
        <a:p>
          <a:pPr algn="justLow" rtl="1"/>
          <a:endParaRPr lang="en-US" sz="1600">
            <a:latin typeface="Sakkal Majalla" pitchFamily="2" charset="-78"/>
            <a:cs typeface="Sakkal Majalla" pitchFamily="2" charset="-78"/>
          </a:endParaRPr>
        </a:p>
      </dgm:t>
    </dgm:pt>
    <dgm:pt modelId="{DF7B40EE-6914-470D-9396-BC079A1EE388}">
      <dgm:prSet phldrT="[Text]" custT="1"/>
      <dgm:spPr>
        <a:solidFill>
          <a:schemeClr val="bg2">
            <a:lumMod val="75000"/>
          </a:schemeClr>
        </a:solidFill>
        <a:ln>
          <a:solidFill>
            <a:schemeClr val="bg2">
              <a:lumMod val="50000"/>
            </a:schemeClr>
          </a:solidFill>
        </a:ln>
      </dgm:spPr>
      <dgm:t>
        <a:bodyPr/>
        <a:lstStyle/>
        <a:p>
          <a:pPr algn="ctr" rtl="1"/>
          <a:r>
            <a:rPr lang="ar-BH" sz="1600" b="1">
              <a:latin typeface="Sakkal Majalla" pitchFamily="2" charset="-78"/>
              <a:cs typeface="Sakkal Majalla" pitchFamily="2" charset="-78"/>
            </a:rPr>
            <a:t>2012</a:t>
          </a:r>
          <a:endParaRPr lang="en-US" sz="1600" b="1">
            <a:latin typeface="Sakkal Majalla" pitchFamily="2" charset="-78"/>
            <a:cs typeface="Sakkal Majalla" pitchFamily="2" charset="-78"/>
          </a:endParaRPr>
        </a:p>
      </dgm:t>
    </dgm:pt>
    <dgm:pt modelId="{5751473D-1AD9-44F9-B83A-5EBC6434AAD8}" type="parTrans" cxnId="{21E0DB1C-7930-47D4-9A4F-ECB7ACA973CA}">
      <dgm:prSet/>
      <dgm:spPr/>
      <dgm:t>
        <a:bodyPr/>
        <a:lstStyle/>
        <a:p>
          <a:pPr algn="justLow" rtl="1"/>
          <a:endParaRPr lang="en-US" sz="1600">
            <a:latin typeface="Sakkal Majalla" pitchFamily="2" charset="-78"/>
            <a:cs typeface="Sakkal Majalla" pitchFamily="2" charset="-78"/>
          </a:endParaRPr>
        </a:p>
      </dgm:t>
    </dgm:pt>
    <dgm:pt modelId="{D965495A-CF2B-4664-9AAE-DF41C40AE3AC}" type="sibTrans" cxnId="{21E0DB1C-7930-47D4-9A4F-ECB7ACA973CA}">
      <dgm:prSet/>
      <dgm:spPr/>
      <dgm:t>
        <a:bodyPr/>
        <a:lstStyle/>
        <a:p>
          <a:pPr algn="justLow" rtl="1"/>
          <a:endParaRPr lang="en-US" sz="1600">
            <a:latin typeface="Sakkal Majalla" pitchFamily="2" charset="-78"/>
            <a:cs typeface="Sakkal Majalla" pitchFamily="2" charset="-78"/>
          </a:endParaRPr>
        </a:p>
      </dgm:t>
    </dgm:pt>
    <dgm:pt modelId="{533992E3-8163-4511-8FC2-36BE83A1646C}">
      <dgm:prSet custT="1"/>
      <dgm:spPr>
        <a:ln>
          <a:solidFill>
            <a:schemeClr val="bg2">
              <a:lumMod val="50000"/>
            </a:schemeClr>
          </a:solidFill>
        </a:ln>
      </dgm:spPr>
      <dgm:t>
        <a:bodyPr/>
        <a:lstStyle/>
        <a:p>
          <a:pPr algn="justLow" rtl="0"/>
          <a:r>
            <a:rPr lang="en-US" sz="1600" b="1" dirty="0" smtClean="0">
              <a:latin typeface="Sakkal Majalla" pitchFamily="2" charset="-78"/>
              <a:cs typeface="Sakkal Majalla" pitchFamily="2" charset="-78"/>
            </a:rPr>
            <a:t>First </a:t>
          </a:r>
          <a:r>
            <a:rPr lang="en-US" sz="1600" b="1" dirty="0" smtClean="0">
              <a:latin typeface="Sakkal Majalla" pitchFamily="2" charset="-78"/>
              <a:cs typeface="Sakkal Majalla" pitchFamily="2" charset="-78"/>
            </a:rPr>
            <a:t>woman </a:t>
          </a:r>
          <a:r>
            <a:rPr lang="en-US" sz="1600" b="1" dirty="0" smtClean="0">
              <a:latin typeface="Sakkal Majalla" pitchFamily="2" charset="-78"/>
              <a:cs typeface="Sakkal Majalla" pitchFamily="2" charset="-78"/>
            </a:rPr>
            <a:t>elected to Municipal </a:t>
          </a:r>
          <a:r>
            <a:rPr lang="en-US" sz="1600" b="1" dirty="0" smtClean="0">
              <a:latin typeface="Sakkal Majalla" pitchFamily="2" charset="-78"/>
              <a:cs typeface="Sakkal Majalla" pitchFamily="2" charset="-78"/>
            </a:rPr>
            <a:t>Council.</a:t>
          </a:r>
          <a:endParaRPr lang="en-US" sz="1600" b="1" dirty="0">
            <a:latin typeface="Sakkal Majalla" pitchFamily="2" charset="-78"/>
            <a:cs typeface="Sakkal Majalla" pitchFamily="2" charset="-78"/>
          </a:endParaRPr>
        </a:p>
      </dgm:t>
    </dgm:pt>
    <dgm:pt modelId="{821487A8-6F95-4383-AEBC-44DF6001F584}" type="parTrans" cxnId="{EA716B16-6F0C-4C3D-9C3F-5E24346D0B08}">
      <dgm:prSet/>
      <dgm:spPr/>
      <dgm:t>
        <a:bodyPr/>
        <a:lstStyle/>
        <a:p>
          <a:pPr algn="justLow" rtl="1"/>
          <a:endParaRPr lang="en-US" sz="1600">
            <a:latin typeface="Sakkal Majalla" pitchFamily="2" charset="-78"/>
            <a:cs typeface="Sakkal Majalla" pitchFamily="2" charset="-78"/>
          </a:endParaRPr>
        </a:p>
      </dgm:t>
    </dgm:pt>
    <dgm:pt modelId="{9499AA4A-E7C9-48F8-ABB9-5A81919AEE30}" type="sibTrans" cxnId="{EA716B16-6F0C-4C3D-9C3F-5E24346D0B08}">
      <dgm:prSet/>
      <dgm:spPr/>
      <dgm:t>
        <a:bodyPr/>
        <a:lstStyle/>
        <a:p>
          <a:pPr algn="justLow" rtl="1"/>
          <a:endParaRPr lang="en-US" sz="1600">
            <a:latin typeface="Sakkal Majalla" pitchFamily="2" charset="-78"/>
            <a:cs typeface="Sakkal Majalla" pitchFamily="2" charset="-78"/>
          </a:endParaRPr>
        </a:p>
      </dgm:t>
    </dgm:pt>
    <dgm:pt modelId="{2AD7AEC6-73DE-4BA4-AECF-07ECF0D39DFA}">
      <dgm:prSet custT="1"/>
      <dgm:spPr>
        <a:solidFill>
          <a:schemeClr val="bg2">
            <a:lumMod val="75000"/>
          </a:schemeClr>
        </a:solidFill>
        <a:ln>
          <a:solidFill>
            <a:schemeClr val="bg2">
              <a:lumMod val="50000"/>
            </a:schemeClr>
          </a:solidFill>
        </a:ln>
      </dgm:spPr>
      <dgm:t>
        <a:bodyPr/>
        <a:lstStyle/>
        <a:p>
          <a:pPr algn="ctr" rtl="1"/>
          <a:r>
            <a:rPr lang="ar-BH" sz="1600" b="1">
              <a:latin typeface="Sakkal Majalla" pitchFamily="2" charset="-78"/>
              <a:cs typeface="Sakkal Majalla" pitchFamily="2" charset="-78"/>
            </a:rPr>
            <a:t>2008</a:t>
          </a:r>
          <a:endParaRPr lang="en-US" sz="1600" b="1">
            <a:latin typeface="Sakkal Majalla" pitchFamily="2" charset="-78"/>
            <a:cs typeface="Sakkal Majalla" pitchFamily="2" charset="-78"/>
          </a:endParaRPr>
        </a:p>
      </dgm:t>
    </dgm:pt>
    <dgm:pt modelId="{6E98734D-0E4D-4979-999D-DBF4F6F165B3}" type="sibTrans" cxnId="{F06ADF96-C57A-419C-AFD5-A7054C7A16BF}">
      <dgm:prSet/>
      <dgm:spPr>
        <a:solidFill>
          <a:schemeClr val="bg2">
            <a:lumMod val="75000"/>
          </a:schemeClr>
        </a:solidFill>
        <a:ln>
          <a:solidFill>
            <a:schemeClr val="bg2">
              <a:lumMod val="50000"/>
            </a:schemeClr>
          </a:solidFill>
        </a:ln>
      </dgm:spPr>
      <dgm:t>
        <a:bodyPr/>
        <a:lstStyle/>
        <a:p>
          <a:pPr algn="justLow" rtl="1"/>
          <a:endParaRPr lang="en-US" sz="1600">
            <a:latin typeface="Sakkal Majalla" pitchFamily="2" charset="-78"/>
            <a:cs typeface="Sakkal Majalla" pitchFamily="2" charset="-78"/>
          </a:endParaRPr>
        </a:p>
      </dgm:t>
    </dgm:pt>
    <dgm:pt modelId="{71CFD121-AB03-495E-8D10-C4336624F743}" type="parTrans" cxnId="{F06ADF96-C57A-419C-AFD5-A7054C7A16BF}">
      <dgm:prSet/>
      <dgm:spPr/>
      <dgm:t>
        <a:bodyPr/>
        <a:lstStyle/>
        <a:p>
          <a:pPr algn="justLow" rtl="1"/>
          <a:endParaRPr lang="en-US" sz="1600">
            <a:latin typeface="Sakkal Majalla" pitchFamily="2" charset="-78"/>
            <a:cs typeface="Sakkal Majalla" pitchFamily="2" charset="-78"/>
          </a:endParaRPr>
        </a:p>
      </dgm:t>
    </dgm:pt>
    <dgm:pt modelId="{45226EBD-24A3-4351-ADBD-13556C00BAFB}" type="pres">
      <dgm:prSet presAssocID="{B168780B-A7C1-42BC-B7B3-63950DEBA5A8}" presName="linearFlow" presStyleCnt="0">
        <dgm:presLayoutVars>
          <dgm:dir/>
          <dgm:animLvl val="lvl"/>
          <dgm:resizeHandles val="exact"/>
        </dgm:presLayoutVars>
      </dgm:prSet>
      <dgm:spPr/>
      <dgm:t>
        <a:bodyPr/>
        <a:lstStyle/>
        <a:p>
          <a:endParaRPr lang="en-US"/>
        </a:p>
      </dgm:t>
    </dgm:pt>
    <dgm:pt modelId="{37C6BB91-7925-47AC-AE5F-537FB54EDBB9}" type="pres">
      <dgm:prSet presAssocID="{0637364F-DCAE-43A3-96F4-3EC6660EAD33}" presName="composite" presStyleCnt="0"/>
      <dgm:spPr/>
      <dgm:t>
        <a:bodyPr/>
        <a:lstStyle/>
        <a:p>
          <a:endParaRPr lang="en-US"/>
        </a:p>
      </dgm:t>
    </dgm:pt>
    <dgm:pt modelId="{CEC19C54-D43C-437A-871D-3A9036195E5E}" type="pres">
      <dgm:prSet presAssocID="{0637364F-DCAE-43A3-96F4-3EC6660EAD33}" presName="parentText" presStyleLbl="alignNode1" presStyleIdx="0" presStyleCnt="6">
        <dgm:presLayoutVars>
          <dgm:chMax val="1"/>
          <dgm:bulletEnabled val="1"/>
        </dgm:presLayoutVars>
      </dgm:prSet>
      <dgm:spPr/>
      <dgm:t>
        <a:bodyPr/>
        <a:lstStyle/>
        <a:p>
          <a:endParaRPr lang="en-US"/>
        </a:p>
      </dgm:t>
    </dgm:pt>
    <dgm:pt modelId="{D57772E4-1E31-4A01-94F5-D4957496168D}" type="pres">
      <dgm:prSet presAssocID="{0637364F-DCAE-43A3-96F4-3EC6660EAD33}" presName="descendantText" presStyleLbl="alignAcc1" presStyleIdx="0" presStyleCnt="6" custScaleX="102881" custScaleY="108413">
        <dgm:presLayoutVars>
          <dgm:bulletEnabled val="1"/>
        </dgm:presLayoutVars>
      </dgm:prSet>
      <dgm:spPr/>
      <dgm:t>
        <a:bodyPr/>
        <a:lstStyle/>
        <a:p>
          <a:endParaRPr lang="en-US"/>
        </a:p>
      </dgm:t>
    </dgm:pt>
    <dgm:pt modelId="{1DC382BC-114E-4BB4-B22B-1E17F0538F72}" type="pres">
      <dgm:prSet presAssocID="{F864FB4C-78C9-4A8D-8DDB-6D9ECAF146D2}" presName="sp" presStyleCnt="0"/>
      <dgm:spPr/>
      <dgm:t>
        <a:bodyPr/>
        <a:lstStyle/>
        <a:p>
          <a:endParaRPr lang="en-US"/>
        </a:p>
      </dgm:t>
    </dgm:pt>
    <dgm:pt modelId="{35CADF9A-D82C-4862-9A71-DB8CAFEA1922}" type="pres">
      <dgm:prSet presAssocID="{003E2E07-F9E6-4FD2-B319-9440FA6D8E1E}" presName="composite" presStyleCnt="0"/>
      <dgm:spPr/>
      <dgm:t>
        <a:bodyPr/>
        <a:lstStyle/>
        <a:p>
          <a:endParaRPr lang="en-US"/>
        </a:p>
      </dgm:t>
    </dgm:pt>
    <dgm:pt modelId="{00279295-0525-4D69-A688-17E67B7635EC}" type="pres">
      <dgm:prSet presAssocID="{003E2E07-F9E6-4FD2-B319-9440FA6D8E1E}" presName="parentText" presStyleLbl="alignNode1" presStyleIdx="1" presStyleCnt="6">
        <dgm:presLayoutVars>
          <dgm:chMax val="1"/>
          <dgm:bulletEnabled val="1"/>
        </dgm:presLayoutVars>
      </dgm:prSet>
      <dgm:spPr/>
      <dgm:t>
        <a:bodyPr/>
        <a:lstStyle/>
        <a:p>
          <a:endParaRPr lang="en-US"/>
        </a:p>
      </dgm:t>
    </dgm:pt>
    <dgm:pt modelId="{71542467-987E-4606-A6A8-40C80E706629}" type="pres">
      <dgm:prSet presAssocID="{003E2E07-F9E6-4FD2-B319-9440FA6D8E1E}" presName="descendantText" presStyleLbl="alignAcc1" presStyleIdx="1" presStyleCnt="6" custScaleX="102881" custScaleY="108413">
        <dgm:presLayoutVars>
          <dgm:bulletEnabled val="1"/>
        </dgm:presLayoutVars>
      </dgm:prSet>
      <dgm:spPr/>
      <dgm:t>
        <a:bodyPr/>
        <a:lstStyle/>
        <a:p>
          <a:endParaRPr lang="en-US"/>
        </a:p>
      </dgm:t>
    </dgm:pt>
    <dgm:pt modelId="{12216471-E4A6-46B4-BC93-1F558886B6B0}" type="pres">
      <dgm:prSet presAssocID="{093CECF1-D7A4-40C0-A21A-3B7D82916E84}" presName="sp" presStyleCnt="0"/>
      <dgm:spPr/>
      <dgm:t>
        <a:bodyPr/>
        <a:lstStyle/>
        <a:p>
          <a:endParaRPr lang="en-US"/>
        </a:p>
      </dgm:t>
    </dgm:pt>
    <dgm:pt modelId="{F4A1F964-D560-470B-A53A-8CC856AF6390}" type="pres">
      <dgm:prSet presAssocID="{8D0BD449-0859-44C3-A861-B364735A3642}" presName="composite" presStyleCnt="0"/>
      <dgm:spPr/>
      <dgm:t>
        <a:bodyPr/>
        <a:lstStyle/>
        <a:p>
          <a:endParaRPr lang="en-US"/>
        </a:p>
      </dgm:t>
    </dgm:pt>
    <dgm:pt modelId="{A04CA691-8446-4CE7-B41B-5BD1548033A5}" type="pres">
      <dgm:prSet presAssocID="{8D0BD449-0859-44C3-A861-B364735A3642}" presName="parentText" presStyleLbl="alignNode1" presStyleIdx="2" presStyleCnt="6">
        <dgm:presLayoutVars>
          <dgm:chMax val="1"/>
          <dgm:bulletEnabled val="1"/>
        </dgm:presLayoutVars>
      </dgm:prSet>
      <dgm:spPr/>
      <dgm:t>
        <a:bodyPr/>
        <a:lstStyle/>
        <a:p>
          <a:endParaRPr lang="en-US"/>
        </a:p>
      </dgm:t>
    </dgm:pt>
    <dgm:pt modelId="{7279C393-5628-42A6-9664-3C7A943FA4FA}" type="pres">
      <dgm:prSet presAssocID="{8D0BD449-0859-44C3-A861-B364735A3642}" presName="descendantText" presStyleLbl="alignAcc1" presStyleIdx="2" presStyleCnt="6" custScaleX="102881" custScaleY="108413" custLinFactNeighborX="-720" custLinFactNeighborY="3389">
        <dgm:presLayoutVars>
          <dgm:bulletEnabled val="1"/>
        </dgm:presLayoutVars>
      </dgm:prSet>
      <dgm:spPr/>
      <dgm:t>
        <a:bodyPr/>
        <a:lstStyle/>
        <a:p>
          <a:endParaRPr lang="en-US"/>
        </a:p>
      </dgm:t>
    </dgm:pt>
    <dgm:pt modelId="{5C8434FD-4563-4A48-9225-AC03D311828E}" type="pres">
      <dgm:prSet presAssocID="{D1E38F7E-2AE9-49FA-9F37-648162C60EDA}" presName="sp" presStyleCnt="0"/>
      <dgm:spPr/>
      <dgm:t>
        <a:bodyPr/>
        <a:lstStyle/>
        <a:p>
          <a:endParaRPr lang="en-US"/>
        </a:p>
      </dgm:t>
    </dgm:pt>
    <dgm:pt modelId="{7F31B7D5-F345-4E8E-852B-9D056C3DF163}" type="pres">
      <dgm:prSet presAssocID="{2AD7AEC6-73DE-4BA4-AECF-07ECF0D39DFA}" presName="composite" presStyleCnt="0"/>
      <dgm:spPr/>
      <dgm:t>
        <a:bodyPr/>
        <a:lstStyle/>
        <a:p>
          <a:endParaRPr lang="en-US"/>
        </a:p>
      </dgm:t>
    </dgm:pt>
    <dgm:pt modelId="{DE57FFE4-BC3D-454F-9383-E27786707454}" type="pres">
      <dgm:prSet presAssocID="{2AD7AEC6-73DE-4BA4-AECF-07ECF0D39DFA}" presName="parentText" presStyleLbl="alignNode1" presStyleIdx="3" presStyleCnt="6">
        <dgm:presLayoutVars>
          <dgm:chMax val="1"/>
          <dgm:bulletEnabled val="1"/>
        </dgm:presLayoutVars>
      </dgm:prSet>
      <dgm:spPr/>
      <dgm:t>
        <a:bodyPr/>
        <a:lstStyle/>
        <a:p>
          <a:endParaRPr lang="en-US"/>
        </a:p>
      </dgm:t>
    </dgm:pt>
    <dgm:pt modelId="{842C73AF-E27F-4A4A-AE12-CA06C0650BC8}" type="pres">
      <dgm:prSet presAssocID="{2AD7AEC6-73DE-4BA4-AECF-07ECF0D39DFA}" presName="descendantText" presStyleLbl="alignAcc1" presStyleIdx="3" presStyleCnt="6" custScaleX="102881" custScaleY="108413">
        <dgm:presLayoutVars>
          <dgm:bulletEnabled val="1"/>
        </dgm:presLayoutVars>
      </dgm:prSet>
      <dgm:spPr/>
      <dgm:t>
        <a:bodyPr/>
        <a:lstStyle/>
        <a:p>
          <a:endParaRPr lang="en-US"/>
        </a:p>
      </dgm:t>
    </dgm:pt>
    <dgm:pt modelId="{53D075C3-55A4-492E-9AB9-79F2D62B078E}" type="pres">
      <dgm:prSet presAssocID="{6E98734D-0E4D-4979-999D-DBF4F6F165B3}" presName="sp" presStyleCnt="0"/>
      <dgm:spPr/>
      <dgm:t>
        <a:bodyPr/>
        <a:lstStyle/>
        <a:p>
          <a:endParaRPr lang="en-US"/>
        </a:p>
      </dgm:t>
    </dgm:pt>
    <dgm:pt modelId="{9B18C3A9-BC7D-43CA-AAB8-14352D258958}" type="pres">
      <dgm:prSet presAssocID="{64ED154D-CE6F-4E65-9E8C-0D63DB63317E}" presName="composite" presStyleCnt="0"/>
      <dgm:spPr/>
      <dgm:t>
        <a:bodyPr/>
        <a:lstStyle/>
        <a:p>
          <a:endParaRPr lang="en-US"/>
        </a:p>
      </dgm:t>
    </dgm:pt>
    <dgm:pt modelId="{233FE5D9-CFA0-4C6F-BF64-F0138EB18FB2}" type="pres">
      <dgm:prSet presAssocID="{64ED154D-CE6F-4E65-9E8C-0D63DB63317E}" presName="parentText" presStyleLbl="alignNode1" presStyleIdx="4" presStyleCnt="6">
        <dgm:presLayoutVars>
          <dgm:chMax val="1"/>
          <dgm:bulletEnabled val="1"/>
        </dgm:presLayoutVars>
      </dgm:prSet>
      <dgm:spPr/>
      <dgm:t>
        <a:bodyPr/>
        <a:lstStyle/>
        <a:p>
          <a:endParaRPr lang="en-US"/>
        </a:p>
      </dgm:t>
    </dgm:pt>
    <dgm:pt modelId="{762127ED-C8A8-440D-9165-54BC2834287C}" type="pres">
      <dgm:prSet presAssocID="{64ED154D-CE6F-4E65-9E8C-0D63DB63317E}" presName="descendantText" presStyleLbl="alignAcc1" presStyleIdx="4" presStyleCnt="6" custScaleX="102881" custScaleY="108413">
        <dgm:presLayoutVars>
          <dgm:bulletEnabled val="1"/>
        </dgm:presLayoutVars>
      </dgm:prSet>
      <dgm:spPr/>
      <dgm:t>
        <a:bodyPr/>
        <a:lstStyle/>
        <a:p>
          <a:endParaRPr lang="en-US"/>
        </a:p>
      </dgm:t>
    </dgm:pt>
    <dgm:pt modelId="{989AAC16-1364-4D53-9B2F-FF95C3FC58BF}" type="pres">
      <dgm:prSet presAssocID="{5494487C-5AC7-4180-B04E-133218E4D43B}" presName="sp" presStyleCnt="0"/>
      <dgm:spPr/>
      <dgm:t>
        <a:bodyPr/>
        <a:lstStyle/>
        <a:p>
          <a:endParaRPr lang="en-US"/>
        </a:p>
      </dgm:t>
    </dgm:pt>
    <dgm:pt modelId="{25237B01-2948-4D6C-926B-39829D773A62}" type="pres">
      <dgm:prSet presAssocID="{DF7B40EE-6914-470D-9396-BC079A1EE388}" presName="composite" presStyleCnt="0"/>
      <dgm:spPr/>
      <dgm:t>
        <a:bodyPr/>
        <a:lstStyle/>
        <a:p>
          <a:endParaRPr lang="en-US"/>
        </a:p>
      </dgm:t>
    </dgm:pt>
    <dgm:pt modelId="{4D8C3DBA-D64E-466E-8EAA-0A783CF8EF96}" type="pres">
      <dgm:prSet presAssocID="{DF7B40EE-6914-470D-9396-BC079A1EE388}" presName="parentText" presStyleLbl="alignNode1" presStyleIdx="5" presStyleCnt="6">
        <dgm:presLayoutVars>
          <dgm:chMax val="1"/>
          <dgm:bulletEnabled val="1"/>
        </dgm:presLayoutVars>
      </dgm:prSet>
      <dgm:spPr/>
      <dgm:t>
        <a:bodyPr/>
        <a:lstStyle/>
        <a:p>
          <a:endParaRPr lang="en-US"/>
        </a:p>
      </dgm:t>
    </dgm:pt>
    <dgm:pt modelId="{0624F8CD-840F-47E3-A066-704DD1A5DE4D}" type="pres">
      <dgm:prSet presAssocID="{DF7B40EE-6914-470D-9396-BC079A1EE388}" presName="descendantText" presStyleLbl="alignAcc1" presStyleIdx="5" presStyleCnt="6" custScaleX="102881" custScaleY="108413">
        <dgm:presLayoutVars>
          <dgm:bulletEnabled val="1"/>
        </dgm:presLayoutVars>
      </dgm:prSet>
      <dgm:spPr/>
      <dgm:t>
        <a:bodyPr/>
        <a:lstStyle/>
        <a:p>
          <a:endParaRPr lang="en-US"/>
        </a:p>
      </dgm:t>
    </dgm:pt>
  </dgm:ptLst>
  <dgm:cxnLst>
    <dgm:cxn modelId="{90C89E57-0523-40A2-8353-6649B4C9FF75}" type="presOf" srcId="{B168780B-A7C1-42BC-B7B3-63950DEBA5A8}" destId="{45226EBD-24A3-4351-ADBD-13556C00BAFB}" srcOrd="0" destOrd="0" presId="urn:microsoft.com/office/officeart/2005/8/layout/chevron2"/>
    <dgm:cxn modelId="{62188BC4-D1D2-4309-90C3-A782A9F48C4C}" type="presOf" srcId="{0637364F-DCAE-43A3-96F4-3EC6660EAD33}" destId="{CEC19C54-D43C-437A-871D-3A9036195E5E}" srcOrd="0" destOrd="0" presId="urn:microsoft.com/office/officeart/2005/8/layout/chevron2"/>
    <dgm:cxn modelId="{2DA97FE4-AE44-4855-B1C3-55CC3AC72A38}" type="presOf" srcId="{66D9A567-2187-4C15-8AA5-BEE7A8260332}" destId="{7279C393-5628-42A6-9664-3C7A943FA4FA}" srcOrd="0" destOrd="0" presId="urn:microsoft.com/office/officeart/2005/8/layout/chevron2"/>
    <dgm:cxn modelId="{A1F7A1FE-142F-4B30-9FB0-564AF3446E2C}" type="presOf" srcId="{32889A06-7413-46DE-B21B-96855B7F8558}" destId="{D57772E4-1E31-4A01-94F5-D4957496168D}" srcOrd="0" destOrd="0" presId="urn:microsoft.com/office/officeart/2005/8/layout/chevron2"/>
    <dgm:cxn modelId="{EA716B16-6F0C-4C3D-9C3F-5E24346D0B08}" srcId="{64ED154D-CE6F-4E65-9E8C-0D63DB63317E}" destId="{533992E3-8163-4511-8FC2-36BE83A1646C}" srcOrd="0" destOrd="0" parTransId="{821487A8-6F95-4383-AEBC-44DF6001F584}" sibTransId="{9499AA4A-E7C9-48F8-ABB9-5A81919AEE30}"/>
    <dgm:cxn modelId="{06631AA9-D40F-435C-B3F5-EBB76F0EA81E}" type="presOf" srcId="{4CDF358A-25B0-4A56-BC2C-07D5F0392747}" destId="{71542467-987E-4606-A6A8-40C80E706629}" srcOrd="0" destOrd="0" presId="urn:microsoft.com/office/officeart/2005/8/layout/chevron2"/>
    <dgm:cxn modelId="{C7C16DFC-258F-4BC5-AA43-1114752694CA}" srcId="{0637364F-DCAE-43A3-96F4-3EC6660EAD33}" destId="{32889A06-7413-46DE-B21B-96855B7F8558}" srcOrd="0" destOrd="0" parTransId="{6CF226AD-24FF-4083-AB8E-274029978741}" sibTransId="{24259B36-5AA0-420D-B3EF-67F47AABC865}"/>
    <dgm:cxn modelId="{56D94B68-AC54-4B2F-A45B-F00B45F3C758}" type="presOf" srcId="{DF7B40EE-6914-470D-9396-BC079A1EE388}" destId="{4D8C3DBA-D64E-466E-8EAA-0A783CF8EF96}" srcOrd="0" destOrd="0" presId="urn:microsoft.com/office/officeart/2005/8/layout/chevron2"/>
    <dgm:cxn modelId="{C7BEC565-275B-42CF-A8B9-66AC8B992C66}" type="presOf" srcId="{8D0BD449-0859-44C3-A861-B364735A3642}" destId="{A04CA691-8446-4CE7-B41B-5BD1548033A5}" srcOrd="0" destOrd="0" presId="urn:microsoft.com/office/officeart/2005/8/layout/chevron2"/>
    <dgm:cxn modelId="{33540289-990E-424F-AD4D-6C75388BA0A9}" type="presOf" srcId="{64ED154D-CE6F-4E65-9E8C-0D63DB63317E}" destId="{233FE5D9-CFA0-4C6F-BF64-F0138EB18FB2}" srcOrd="0" destOrd="0" presId="urn:microsoft.com/office/officeart/2005/8/layout/chevron2"/>
    <dgm:cxn modelId="{21E0DB1C-7930-47D4-9A4F-ECB7ACA973CA}" srcId="{B168780B-A7C1-42BC-B7B3-63950DEBA5A8}" destId="{DF7B40EE-6914-470D-9396-BC079A1EE388}" srcOrd="5" destOrd="0" parTransId="{5751473D-1AD9-44F9-B83A-5EBC6434AAD8}" sibTransId="{D965495A-CF2B-4664-9AAE-DF41C40AE3AC}"/>
    <dgm:cxn modelId="{1674EF82-B188-4762-A92B-0D478948227E}" type="presOf" srcId="{533992E3-8163-4511-8FC2-36BE83A1646C}" destId="{762127ED-C8A8-440D-9165-54BC2834287C}" srcOrd="0" destOrd="0" presId="urn:microsoft.com/office/officeart/2005/8/layout/chevron2"/>
    <dgm:cxn modelId="{F7C81D78-1F93-4366-88E3-6FF98CE97B32}" srcId="{B168780B-A7C1-42BC-B7B3-63950DEBA5A8}" destId="{8D0BD449-0859-44C3-A861-B364735A3642}" srcOrd="2" destOrd="0" parTransId="{E1F888BC-BA68-4DE0-AC0C-F0806FF1B404}" sibTransId="{D1E38F7E-2AE9-49FA-9F37-648162C60EDA}"/>
    <dgm:cxn modelId="{9C1836A8-70D4-4A67-8485-52F2AE9ED1F6}" srcId="{B168780B-A7C1-42BC-B7B3-63950DEBA5A8}" destId="{003E2E07-F9E6-4FD2-B319-9440FA6D8E1E}" srcOrd="1" destOrd="0" parTransId="{3D34A27A-DAAE-4448-AFB6-8BA514185F82}" sibTransId="{093CECF1-D7A4-40C0-A21A-3B7D82916E84}"/>
    <dgm:cxn modelId="{ED35C0AA-27F9-455C-BFBD-893C9AEC8E6A}" srcId="{2AD7AEC6-73DE-4BA4-AECF-07ECF0D39DFA}" destId="{66576E22-E2B6-4CC9-BCB5-72FD42FACA04}" srcOrd="0" destOrd="0" parTransId="{103CA6B3-3774-427D-8409-B30FDDD09A17}" sibTransId="{668C4C4E-219E-49A7-A05D-A3D885E3BD2F}"/>
    <dgm:cxn modelId="{6083EFC9-C274-4B58-8E4A-6BADECF0448D}" srcId="{8D0BD449-0859-44C3-A861-B364735A3642}" destId="{66D9A567-2187-4C15-8AA5-BEE7A8260332}" srcOrd="0" destOrd="0" parTransId="{B3CDE5B7-2D0D-4654-89FF-7A146927A715}" sibTransId="{B20952F3-0BA2-4DF2-97C9-2F0A969ADF75}"/>
    <dgm:cxn modelId="{1069969C-DFE9-4E23-B8F6-A9CA056E2EC0}" srcId="{B168780B-A7C1-42BC-B7B3-63950DEBA5A8}" destId="{64ED154D-CE6F-4E65-9E8C-0D63DB63317E}" srcOrd="4" destOrd="0" parTransId="{96EB55A3-76F1-4517-A469-38EB3DF61167}" sibTransId="{5494487C-5AC7-4180-B04E-133218E4D43B}"/>
    <dgm:cxn modelId="{E71FBEB7-D8B8-43DC-B099-F1512672DB57}" type="presOf" srcId="{66576E22-E2B6-4CC9-BCB5-72FD42FACA04}" destId="{842C73AF-E27F-4A4A-AE12-CA06C0650BC8}" srcOrd="0" destOrd="0" presId="urn:microsoft.com/office/officeart/2005/8/layout/chevron2"/>
    <dgm:cxn modelId="{5C62DD6D-F7B1-4175-9A51-5606156E2301}" type="presOf" srcId="{2AD7AEC6-73DE-4BA4-AECF-07ECF0D39DFA}" destId="{DE57FFE4-BC3D-454F-9383-E27786707454}" srcOrd="0" destOrd="0" presId="urn:microsoft.com/office/officeart/2005/8/layout/chevron2"/>
    <dgm:cxn modelId="{F06ADF96-C57A-419C-AFD5-A7054C7A16BF}" srcId="{B168780B-A7C1-42BC-B7B3-63950DEBA5A8}" destId="{2AD7AEC6-73DE-4BA4-AECF-07ECF0D39DFA}" srcOrd="3" destOrd="0" parTransId="{71CFD121-AB03-495E-8D10-C4336624F743}" sibTransId="{6E98734D-0E4D-4979-999D-DBF4F6F165B3}"/>
    <dgm:cxn modelId="{27E6F34D-7248-42FC-9364-C5E7059F23B4}" srcId="{DF7B40EE-6914-470D-9396-BC079A1EE388}" destId="{D36F2979-B028-482D-83DD-996573FDA823}" srcOrd="0" destOrd="0" parTransId="{B483729D-12A5-473A-8101-C6F4A44FBA39}" sibTransId="{E0A23DFD-63D5-4EA3-BD2A-7C99AF7606CF}"/>
    <dgm:cxn modelId="{B329F997-0ED2-42BA-BE84-EB56B0C5FCF4}" type="presOf" srcId="{003E2E07-F9E6-4FD2-B319-9440FA6D8E1E}" destId="{00279295-0525-4D69-A688-17E67B7635EC}" srcOrd="0" destOrd="0" presId="urn:microsoft.com/office/officeart/2005/8/layout/chevron2"/>
    <dgm:cxn modelId="{E19B5CC9-DD8A-4EEC-B5A3-F00CACF4E757}" srcId="{003E2E07-F9E6-4FD2-B319-9440FA6D8E1E}" destId="{4CDF358A-25B0-4A56-BC2C-07D5F0392747}" srcOrd="0" destOrd="0" parTransId="{9CAE86A3-28B4-4145-897B-33BC68E29D39}" sibTransId="{E9515629-1F9A-400B-B5F5-E597447BA11B}"/>
    <dgm:cxn modelId="{0B1FA4A5-EAD3-44EB-8D25-C642E00141CA}" type="presOf" srcId="{D36F2979-B028-482D-83DD-996573FDA823}" destId="{0624F8CD-840F-47E3-A066-704DD1A5DE4D}" srcOrd="0" destOrd="0" presId="urn:microsoft.com/office/officeart/2005/8/layout/chevron2"/>
    <dgm:cxn modelId="{22A52C27-EB11-47EA-AC04-5BD921C188D6}" srcId="{B168780B-A7C1-42BC-B7B3-63950DEBA5A8}" destId="{0637364F-DCAE-43A3-96F4-3EC6660EAD33}" srcOrd="0" destOrd="0" parTransId="{CA186143-3D50-4708-88A7-A27405D72DBA}" sibTransId="{F864FB4C-78C9-4A8D-8DDB-6D9ECAF146D2}"/>
    <dgm:cxn modelId="{B2BBE85B-E5BB-45C6-8D4B-21A44EEDFCD6}" type="presParOf" srcId="{45226EBD-24A3-4351-ADBD-13556C00BAFB}" destId="{37C6BB91-7925-47AC-AE5F-537FB54EDBB9}" srcOrd="0" destOrd="0" presId="urn:microsoft.com/office/officeart/2005/8/layout/chevron2"/>
    <dgm:cxn modelId="{3C4A31A9-A29B-412F-B885-E787F89DF75C}" type="presParOf" srcId="{37C6BB91-7925-47AC-AE5F-537FB54EDBB9}" destId="{CEC19C54-D43C-437A-871D-3A9036195E5E}" srcOrd="0" destOrd="0" presId="urn:microsoft.com/office/officeart/2005/8/layout/chevron2"/>
    <dgm:cxn modelId="{2EE0BBDD-080F-4A1C-819E-F8C9050AA862}" type="presParOf" srcId="{37C6BB91-7925-47AC-AE5F-537FB54EDBB9}" destId="{D57772E4-1E31-4A01-94F5-D4957496168D}" srcOrd="1" destOrd="0" presId="urn:microsoft.com/office/officeart/2005/8/layout/chevron2"/>
    <dgm:cxn modelId="{CC752B61-6FEE-4B3A-95CB-76F724956C5F}" type="presParOf" srcId="{45226EBD-24A3-4351-ADBD-13556C00BAFB}" destId="{1DC382BC-114E-4BB4-B22B-1E17F0538F72}" srcOrd="1" destOrd="0" presId="urn:microsoft.com/office/officeart/2005/8/layout/chevron2"/>
    <dgm:cxn modelId="{C5904588-EC96-4B6C-BF91-5A34AC9C84E9}" type="presParOf" srcId="{45226EBD-24A3-4351-ADBD-13556C00BAFB}" destId="{35CADF9A-D82C-4862-9A71-DB8CAFEA1922}" srcOrd="2" destOrd="0" presId="urn:microsoft.com/office/officeart/2005/8/layout/chevron2"/>
    <dgm:cxn modelId="{DED2F1A8-5142-4E4F-946C-8397DA18A99A}" type="presParOf" srcId="{35CADF9A-D82C-4862-9A71-DB8CAFEA1922}" destId="{00279295-0525-4D69-A688-17E67B7635EC}" srcOrd="0" destOrd="0" presId="urn:microsoft.com/office/officeart/2005/8/layout/chevron2"/>
    <dgm:cxn modelId="{0E2ED7E4-56EE-4F2E-8F89-16A74786236E}" type="presParOf" srcId="{35CADF9A-D82C-4862-9A71-DB8CAFEA1922}" destId="{71542467-987E-4606-A6A8-40C80E706629}" srcOrd="1" destOrd="0" presId="urn:microsoft.com/office/officeart/2005/8/layout/chevron2"/>
    <dgm:cxn modelId="{053FBD24-92A3-4204-9FE1-10D87A08B75E}" type="presParOf" srcId="{45226EBD-24A3-4351-ADBD-13556C00BAFB}" destId="{12216471-E4A6-46B4-BC93-1F558886B6B0}" srcOrd="3" destOrd="0" presId="urn:microsoft.com/office/officeart/2005/8/layout/chevron2"/>
    <dgm:cxn modelId="{F3BC8E26-6AB6-435B-858D-5D5545A2596E}" type="presParOf" srcId="{45226EBD-24A3-4351-ADBD-13556C00BAFB}" destId="{F4A1F964-D560-470B-A53A-8CC856AF6390}" srcOrd="4" destOrd="0" presId="urn:microsoft.com/office/officeart/2005/8/layout/chevron2"/>
    <dgm:cxn modelId="{2142A922-FA46-4672-8F52-029F0534343E}" type="presParOf" srcId="{F4A1F964-D560-470B-A53A-8CC856AF6390}" destId="{A04CA691-8446-4CE7-B41B-5BD1548033A5}" srcOrd="0" destOrd="0" presId="urn:microsoft.com/office/officeart/2005/8/layout/chevron2"/>
    <dgm:cxn modelId="{1C63709C-7B0A-49F6-93DE-4A35FA468588}" type="presParOf" srcId="{F4A1F964-D560-470B-A53A-8CC856AF6390}" destId="{7279C393-5628-42A6-9664-3C7A943FA4FA}" srcOrd="1" destOrd="0" presId="urn:microsoft.com/office/officeart/2005/8/layout/chevron2"/>
    <dgm:cxn modelId="{DE45004C-1689-4AC7-9C47-4CA7BFEAC171}" type="presParOf" srcId="{45226EBD-24A3-4351-ADBD-13556C00BAFB}" destId="{5C8434FD-4563-4A48-9225-AC03D311828E}" srcOrd="5" destOrd="0" presId="urn:microsoft.com/office/officeart/2005/8/layout/chevron2"/>
    <dgm:cxn modelId="{39371C13-EDCC-4B08-9C81-24C1DBB4CCF1}" type="presParOf" srcId="{45226EBD-24A3-4351-ADBD-13556C00BAFB}" destId="{7F31B7D5-F345-4E8E-852B-9D056C3DF163}" srcOrd="6" destOrd="0" presId="urn:microsoft.com/office/officeart/2005/8/layout/chevron2"/>
    <dgm:cxn modelId="{5A962583-4072-4936-A901-F424E9FD5AF4}" type="presParOf" srcId="{7F31B7D5-F345-4E8E-852B-9D056C3DF163}" destId="{DE57FFE4-BC3D-454F-9383-E27786707454}" srcOrd="0" destOrd="0" presId="urn:microsoft.com/office/officeart/2005/8/layout/chevron2"/>
    <dgm:cxn modelId="{5D713325-DD1E-48FF-B508-31A1C5BFB5AB}" type="presParOf" srcId="{7F31B7D5-F345-4E8E-852B-9D056C3DF163}" destId="{842C73AF-E27F-4A4A-AE12-CA06C0650BC8}" srcOrd="1" destOrd="0" presId="urn:microsoft.com/office/officeart/2005/8/layout/chevron2"/>
    <dgm:cxn modelId="{32BB5E68-2FE4-473E-8CF1-3B22FBA695A3}" type="presParOf" srcId="{45226EBD-24A3-4351-ADBD-13556C00BAFB}" destId="{53D075C3-55A4-492E-9AB9-79F2D62B078E}" srcOrd="7" destOrd="0" presId="urn:microsoft.com/office/officeart/2005/8/layout/chevron2"/>
    <dgm:cxn modelId="{F49375E3-573C-4530-BC36-B14E9BC4B400}" type="presParOf" srcId="{45226EBD-24A3-4351-ADBD-13556C00BAFB}" destId="{9B18C3A9-BC7D-43CA-AAB8-14352D258958}" srcOrd="8" destOrd="0" presId="urn:microsoft.com/office/officeart/2005/8/layout/chevron2"/>
    <dgm:cxn modelId="{7CF6A96A-A9F5-4DDD-A2E6-1B356A1DD1D1}" type="presParOf" srcId="{9B18C3A9-BC7D-43CA-AAB8-14352D258958}" destId="{233FE5D9-CFA0-4C6F-BF64-F0138EB18FB2}" srcOrd="0" destOrd="0" presId="urn:microsoft.com/office/officeart/2005/8/layout/chevron2"/>
    <dgm:cxn modelId="{5C1D5605-0701-4686-BD9E-A9D1B6D6A963}" type="presParOf" srcId="{9B18C3A9-BC7D-43CA-AAB8-14352D258958}" destId="{762127ED-C8A8-440D-9165-54BC2834287C}" srcOrd="1" destOrd="0" presId="urn:microsoft.com/office/officeart/2005/8/layout/chevron2"/>
    <dgm:cxn modelId="{BB2333B1-4342-4780-B9F1-48B6746B6040}" type="presParOf" srcId="{45226EBD-24A3-4351-ADBD-13556C00BAFB}" destId="{989AAC16-1364-4D53-9B2F-FF95C3FC58BF}" srcOrd="9" destOrd="0" presId="urn:microsoft.com/office/officeart/2005/8/layout/chevron2"/>
    <dgm:cxn modelId="{6978FD43-5C84-4389-A68E-00FD8CF55B92}" type="presParOf" srcId="{45226EBD-24A3-4351-ADBD-13556C00BAFB}" destId="{25237B01-2948-4D6C-926B-39829D773A62}" srcOrd="10" destOrd="0" presId="urn:microsoft.com/office/officeart/2005/8/layout/chevron2"/>
    <dgm:cxn modelId="{5AA7C8D3-DDCA-4268-AC7F-4AF65F14A3E3}" type="presParOf" srcId="{25237B01-2948-4D6C-926B-39829D773A62}" destId="{4D8C3DBA-D64E-466E-8EAA-0A783CF8EF96}" srcOrd="0" destOrd="0" presId="urn:microsoft.com/office/officeart/2005/8/layout/chevron2"/>
    <dgm:cxn modelId="{85A297D4-83B9-4974-9D6C-3D1F00CC04AE}" type="presParOf" srcId="{25237B01-2948-4D6C-926B-39829D773A62}" destId="{0624F8CD-840F-47E3-A066-704DD1A5DE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4E053-D39F-4F19-9407-9D4EDF31ADBD}" type="doc">
      <dgm:prSet loTypeId="urn:microsoft.com/office/officeart/2008/layout/BendingPictureBlocks" loCatId="picture" qsTypeId="urn:microsoft.com/office/officeart/2005/8/quickstyle/simple1" qsCatId="simple" csTypeId="urn:microsoft.com/office/officeart/2005/8/colors/accent2_2" csCatId="accent2" phldr="1"/>
      <dgm:spPr/>
      <dgm:t>
        <a:bodyPr/>
        <a:lstStyle/>
        <a:p>
          <a:endParaRPr lang="en-US"/>
        </a:p>
      </dgm:t>
    </dgm:pt>
    <dgm:pt modelId="{AD86DAD2-DD83-4B1E-8002-AD56F20CCFE0}">
      <dgm:prSet phldrT="[Text]" custT="1"/>
      <dgm:spPr>
        <a:solidFill>
          <a:schemeClr val="bg2">
            <a:lumMod val="75000"/>
          </a:schemeClr>
        </a:solidFill>
      </dgm:spPr>
      <dgm:t>
        <a:bodyPr/>
        <a:lstStyle/>
        <a:p>
          <a:pPr rtl="1"/>
          <a:r>
            <a:rPr lang="en-US" sz="1600" b="1" dirty="0" smtClean="0">
              <a:solidFill>
                <a:schemeClr val="tx1"/>
              </a:solidFill>
              <a:latin typeface="Sakkal Majalla" pitchFamily="2" charset="-78"/>
              <a:cs typeface="Sakkal Majalla" pitchFamily="2" charset="-78"/>
            </a:rPr>
            <a:t>1928</a:t>
          </a:r>
          <a:endParaRPr lang="ar-BH" sz="1600" b="1" dirty="0" smtClean="0">
            <a:solidFill>
              <a:schemeClr val="tx1"/>
            </a:solidFill>
            <a:latin typeface="Sakkal Majalla" pitchFamily="2" charset="-78"/>
            <a:cs typeface="Sakkal Majalla" pitchFamily="2" charset="-78"/>
          </a:endParaRPr>
        </a:p>
        <a:p>
          <a:pPr rtl="1"/>
          <a:r>
            <a:rPr lang="en-GB" sz="1600" b="1" dirty="0" smtClean="0">
              <a:solidFill>
                <a:schemeClr val="tx1"/>
              </a:solidFill>
              <a:effectLst/>
              <a:latin typeface="Sakkal Majalla" pitchFamily="2" charset="-78"/>
              <a:ea typeface="+mn-ea"/>
              <a:cs typeface="Sakkal Majalla" pitchFamily="2" charset="-78"/>
            </a:rPr>
            <a:t>The first formal education school for girls</a:t>
          </a:r>
          <a:endParaRPr lang="en-US" sz="1600" b="1" dirty="0">
            <a:solidFill>
              <a:schemeClr val="tx1"/>
            </a:solidFill>
            <a:latin typeface="Sakkal Majalla" pitchFamily="2" charset="-78"/>
            <a:cs typeface="Sakkal Majalla" pitchFamily="2" charset="-78"/>
          </a:endParaRPr>
        </a:p>
      </dgm:t>
    </dgm:pt>
    <dgm:pt modelId="{24CE7BED-01D3-4893-A2D2-ABC4E7BA2825}" type="parTrans" cxnId="{E9E52977-227A-4DFE-9CFF-561AE79DB881}">
      <dgm:prSet/>
      <dgm:spPr/>
      <dgm:t>
        <a:bodyPr/>
        <a:lstStyle/>
        <a:p>
          <a:endParaRPr lang="en-US" sz="1600">
            <a:solidFill>
              <a:schemeClr val="tx1"/>
            </a:solidFill>
          </a:endParaRPr>
        </a:p>
      </dgm:t>
    </dgm:pt>
    <dgm:pt modelId="{9D8A2935-ABF5-40E9-9D37-F50565C4D622}" type="sibTrans" cxnId="{E9E52977-227A-4DFE-9CFF-561AE79DB881}">
      <dgm:prSet/>
      <dgm:spPr/>
      <dgm:t>
        <a:bodyPr/>
        <a:lstStyle/>
        <a:p>
          <a:endParaRPr lang="en-US" sz="1600">
            <a:solidFill>
              <a:schemeClr val="tx1"/>
            </a:solidFill>
          </a:endParaRPr>
        </a:p>
      </dgm:t>
    </dgm:pt>
    <dgm:pt modelId="{9D47CC55-DAB5-4F06-91A6-52AF301AD125}">
      <dgm:prSet phldrT="[Text]" custT="1"/>
      <dgm:spPr>
        <a:solidFill>
          <a:schemeClr val="bg2">
            <a:lumMod val="75000"/>
          </a:schemeClr>
        </a:solidFill>
      </dgm:spPr>
      <dgm:t>
        <a:bodyPr/>
        <a:lstStyle/>
        <a:p>
          <a:pPr rtl="1"/>
          <a:r>
            <a:rPr lang="en-US" sz="1600" b="1" dirty="0" smtClean="0">
              <a:solidFill>
                <a:schemeClr val="tx1"/>
              </a:solidFill>
              <a:latin typeface="Sakkal Majalla" pitchFamily="2" charset="-78"/>
              <a:cs typeface="Sakkal Majalla" pitchFamily="2" charset="-78"/>
            </a:rPr>
            <a:t>1941</a:t>
          </a:r>
          <a:endParaRPr lang="ar-BH" sz="1600" b="1" dirty="0" smtClean="0">
            <a:solidFill>
              <a:schemeClr val="tx1"/>
            </a:solidFill>
            <a:latin typeface="Sakkal Majalla" pitchFamily="2" charset="-78"/>
            <a:cs typeface="Sakkal Majalla" pitchFamily="2" charset="-78"/>
          </a:endParaRPr>
        </a:p>
        <a:p>
          <a:pPr rtl="1"/>
          <a:r>
            <a:rPr lang="en-GB" sz="1600" b="1" dirty="0" smtClean="0">
              <a:solidFill>
                <a:schemeClr val="tx1"/>
              </a:solidFill>
              <a:effectLst/>
              <a:latin typeface="Sakkal Majalla" pitchFamily="2" charset="-78"/>
              <a:ea typeface="+mn-ea"/>
              <a:cs typeface="Sakkal Majalla" pitchFamily="2" charset="-78"/>
            </a:rPr>
            <a:t>The entry of Bahraini women in the field of nursing </a:t>
          </a:r>
          <a:endParaRPr lang="ar-BH" sz="1600" b="1" dirty="0" smtClean="0">
            <a:solidFill>
              <a:schemeClr val="tx1"/>
            </a:solidFill>
            <a:latin typeface="Sakkal Majalla" pitchFamily="2" charset="-78"/>
            <a:cs typeface="Sakkal Majalla" pitchFamily="2" charset="-78"/>
          </a:endParaRPr>
        </a:p>
      </dgm:t>
    </dgm:pt>
    <dgm:pt modelId="{54956119-BF9B-4FAA-ADDB-BB40DFE22833}" type="parTrans" cxnId="{8A37164C-FD10-44CE-9C44-551DF5D6E058}">
      <dgm:prSet/>
      <dgm:spPr/>
      <dgm:t>
        <a:bodyPr/>
        <a:lstStyle/>
        <a:p>
          <a:endParaRPr lang="en-US" sz="1600">
            <a:solidFill>
              <a:schemeClr val="tx1"/>
            </a:solidFill>
          </a:endParaRPr>
        </a:p>
      </dgm:t>
    </dgm:pt>
    <dgm:pt modelId="{969DB260-BB87-4BBE-80BD-B9BD6ECBFDCD}" type="sibTrans" cxnId="{8A37164C-FD10-44CE-9C44-551DF5D6E058}">
      <dgm:prSet/>
      <dgm:spPr/>
      <dgm:t>
        <a:bodyPr/>
        <a:lstStyle/>
        <a:p>
          <a:endParaRPr lang="en-US" sz="1600">
            <a:solidFill>
              <a:schemeClr val="tx1"/>
            </a:solidFill>
          </a:endParaRPr>
        </a:p>
      </dgm:t>
    </dgm:pt>
    <dgm:pt modelId="{AE37FE90-1EFC-4A74-A9E5-32A0005DD3CD}">
      <dgm:prSet phldrT="[Text]" custT="1"/>
      <dgm:spPr>
        <a:solidFill>
          <a:schemeClr val="bg2">
            <a:lumMod val="75000"/>
          </a:schemeClr>
        </a:solidFill>
      </dgm:spPr>
      <dgm:t>
        <a:bodyPr/>
        <a:lstStyle/>
        <a:p>
          <a:pPr rtl="1"/>
          <a:r>
            <a:rPr lang="en-US" sz="1600" b="1" dirty="0" smtClean="0">
              <a:solidFill>
                <a:schemeClr val="tx1"/>
              </a:solidFill>
              <a:latin typeface="Sakkal Majalla" pitchFamily="2" charset="-78"/>
              <a:cs typeface="Sakkal Majalla" pitchFamily="2" charset="-78"/>
            </a:rPr>
            <a:t>1950s</a:t>
          </a:r>
          <a:endParaRPr lang="ar-BH" sz="1600" b="1" dirty="0" smtClean="0">
            <a:solidFill>
              <a:schemeClr val="tx1"/>
            </a:solidFill>
            <a:latin typeface="Sakkal Majalla" pitchFamily="2" charset="-78"/>
            <a:cs typeface="Sakkal Majalla" pitchFamily="2" charset="-78"/>
          </a:endParaRPr>
        </a:p>
        <a:p>
          <a:pPr rtl="1"/>
          <a:r>
            <a:rPr lang="en-GB" sz="1600" b="1" dirty="0" smtClean="0">
              <a:solidFill>
                <a:schemeClr val="tx1"/>
              </a:solidFill>
              <a:effectLst/>
              <a:latin typeface="Sakkal Majalla" pitchFamily="2" charset="-78"/>
              <a:ea typeface="+mn-ea"/>
              <a:cs typeface="Sakkal Majalla" pitchFamily="2" charset="-78"/>
            </a:rPr>
            <a:t>Bahraini women’s active participation in civil society </a:t>
          </a:r>
          <a:endParaRPr lang="ar-BH" sz="1600" b="1" dirty="0" smtClean="0">
            <a:solidFill>
              <a:schemeClr val="tx1"/>
            </a:solidFill>
            <a:latin typeface="Sakkal Majalla" pitchFamily="2" charset="-78"/>
            <a:cs typeface="Sakkal Majalla" pitchFamily="2" charset="-78"/>
          </a:endParaRPr>
        </a:p>
      </dgm:t>
    </dgm:pt>
    <dgm:pt modelId="{A081A653-11A3-4D01-80E7-9818E67B7ABA}" type="parTrans" cxnId="{39D6B9F0-F9D0-4E0A-A7B6-DF42B68BCF31}">
      <dgm:prSet/>
      <dgm:spPr/>
      <dgm:t>
        <a:bodyPr/>
        <a:lstStyle/>
        <a:p>
          <a:endParaRPr lang="en-US" sz="1600">
            <a:solidFill>
              <a:schemeClr val="tx1"/>
            </a:solidFill>
          </a:endParaRPr>
        </a:p>
      </dgm:t>
    </dgm:pt>
    <dgm:pt modelId="{1B1A4E66-35BF-42C1-B151-1FFFCFC60858}" type="sibTrans" cxnId="{39D6B9F0-F9D0-4E0A-A7B6-DF42B68BCF31}">
      <dgm:prSet/>
      <dgm:spPr/>
      <dgm:t>
        <a:bodyPr/>
        <a:lstStyle/>
        <a:p>
          <a:endParaRPr lang="en-US" sz="1600">
            <a:solidFill>
              <a:schemeClr val="tx1"/>
            </a:solidFill>
          </a:endParaRPr>
        </a:p>
      </dgm:t>
    </dgm:pt>
    <dgm:pt modelId="{3A2CCDDF-8FC7-4450-9627-84CDC08483C2}" type="pres">
      <dgm:prSet presAssocID="{1764E053-D39F-4F19-9407-9D4EDF31ADBD}" presName="Name0" presStyleCnt="0">
        <dgm:presLayoutVars>
          <dgm:dir/>
          <dgm:resizeHandles/>
        </dgm:presLayoutVars>
      </dgm:prSet>
      <dgm:spPr/>
      <dgm:t>
        <a:bodyPr/>
        <a:lstStyle/>
        <a:p>
          <a:endParaRPr lang="en-US"/>
        </a:p>
      </dgm:t>
    </dgm:pt>
    <dgm:pt modelId="{E6263E25-FF56-4DFB-937B-722966343E4A}" type="pres">
      <dgm:prSet presAssocID="{AD86DAD2-DD83-4B1E-8002-AD56F20CCFE0}" presName="composite" presStyleCnt="0"/>
      <dgm:spPr/>
    </dgm:pt>
    <dgm:pt modelId="{6E0CCDDC-6CD0-4272-AEB1-DB38DB007D10}" type="pres">
      <dgm:prSet presAssocID="{AD86DAD2-DD83-4B1E-8002-AD56F20CCFE0}" presName="rect1" presStyleLbl="bgImgPlace1" presStyleIdx="0" presStyleCnt="3"/>
      <dgm:spPr>
        <a:blipFill rotWithShape="1">
          <a:blip xmlns:r="http://schemas.openxmlformats.org/officeDocument/2006/relationships" r:embed="rId1"/>
          <a:stretch>
            <a:fillRect/>
          </a:stretch>
        </a:blipFill>
      </dgm:spPr>
    </dgm:pt>
    <dgm:pt modelId="{DD73B98F-5DB3-4976-B704-1BB83B5BC8C9}" type="pres">
      <dgm:prSet presAssocID="{AD86DAD2-DD83-4B1E-8002-AD56F20CCFE0}" presName="rect2" presStyleLbl="node1" presStyleIdx="0" presStyleCnt="3">
        <dgm:presLayoutVars>
          <dgm:bulletEnabled val="1"/>
        </dgm:presLayoutVars>
      </dgm:prSet>
      <dgm:spPr/>
      <dgm:t>
        <a:bodyPr/>
        <a:lstStyle/>
        <a:p>
          <a:endParaRPr lang="en-US"/>
        </a:p>
      </dgm:t>
    </dgm:pt>
    <dgm:pt modelId="{19CABD94-508D-47B3-85D0-6F6FC9ACD65C}" type="pres">
      <dgm:prSet presAssocID="{9D8A2935-ABF5-40E9-9D37-F50565C4D622}" presName="sibTrans" presStyleCnt="0"/>
      <dgm:spPr/>
    </dgm:pt>
    <dgm:pt modelId="{5F414782-159D-49F2-BF24-5DAECCCE2975}" type="pres">
      <dgm:prSet presAssocID="{9D47CC55-DAB5-4F06-91A6-52AF301AD125}" presName="composite" presStyleCnt="0"/>
      <dgm:spPr/>
    </dgm:pt>
    <dgm:pt modelId="{426E4216-9456-42F4-9EAA-CF604CF53E67}" type="pres">
      <dgm:prSet presAssocID="{9D47CC55-DAB5-4F06-91A6-52AF301AD125}" presName="rect1" presStyleLbl="bgImgPlace1" presStyleIdx="1" presStyleCnt="3"/>
      <dgm:spPr>
        <a:blipFill rotWithShape="1">
          <a:blip xmlns:r="http://schemas.openxmlformats.org/officeDocument/2006/relationships" r:embed="rId2"/>
          <a:stretch>
            <a:fillRect/>
          </a:stretch>
        </a:blipFill>
      </dgm:spPr>
    </dgm:pt>
    <dgm:pt modelId="{7928503D-DDE8-4436-9BBF-7B5B3FC367E9}" type="pres">
      <dgm:prSet presAssocID="{9D47CC55-DAB5-4F06-91A6-52AF301AD125}" presName="rect2" presStyleLbl="node1" presStyleIdx="1" presStyleCnt="3">
        <dgm:presLayoutVars>
          <dgm:bulletEnabled val="1"/>
        </dgm:presLayoutVars>
      </dgm:prSet>
      <dgm:spPr/>
      <dgm:t>
        <a:bodyPr/>
        <a:lstStyle/>
        <a:p>
          <a:endParaRPr lang="en-US"/>
        </a:p>
      </dgm:t>
    </dgm:pt>
    <dgm:pt modelId="{6123FD09-B4D0-407B-A323-A1EB95958B18}" type="pres">
      <dgm:prSet presAssocID="{969DB260-BB87-4BBE-80BD-B9BD6ECBFDCD}" presName="sibTrans" presStyleCnt="0"/>
      <dgm:spPr/>
    </dgm:pt>
    <dgm:pt modelId="{E2C37425-15CF-4793-8296-1B518D289A01}" type="pres">
      <dgm:prSet presAssocID="{AE37FE90-1EFC-4A74-A9E5-32A0005DD3CD}" presName="composite" presStyleCnt="0"/>
      <dgm:spPr/>
    </dgm:pt>
    <dgm:pt modelId="{C71BFF91-ADF8-4233-BF32-86A4085CB87E}" type="pres">
      <dgm:prSet presAssocID="{AE37FE90-1EFC-4A74-A9E5-32A0005DD3CD}" presName="rect1" presStyleLbl="bgImgPlace1" presStyleIdx="2" presStyleCnt="3"/>
      <dgm:spPr>
        <a:blipFill rotWithShape="1">
          <a:blip xmlns:r="http://schemas.openxmlformats.org/officeDocument/2006/relationships" r:embed="rId3"/>
          <a:stretch>
            <a:fillRect/>
          </a:stretch>
        </a:blipFill>
      </dgm:spPr>
    </dgm:pt>
    <dgm:pt modelId="{5A89A21E-C015-4357-8D52-ACC0071C149E}" type="pres">
      <dgm:prSet presAssocID="{AE37FE90-1EFC-4A74-A9E5-32A0005DD3CD}" presName="rect2" presStyleLbl="node1" presStyleIdx="2" presStyleCnt="3">
        <dgm:presLayoutVars>
          <dgm:bulletEnabled val="1"/>
        </dgm:presLayoutVars>
      </dgm:prSet>
      <dgm:spPr/>
      <dgm:t>
        <a:bodyPr/>
        <a:lstStyle/>
        <a:p>
          <a:endParaRPr lang="en-US"/>
        </a:p>
      </dgm:t>
    </dgm:pt>
  </dgm:ptLst>
  <dgm:cxnLst>
    <dgm:cxn modelId="{40069D72-157D-460A-B5BD-E6109653B935}" type="presOf" srcId="{AD86DAD2-DD83-4B1E-8002-AD56F20CCFE0}" destId="{DD73B98F-5DB3-4976-B704-1BB83B5BC8C9}" srcOrd="0" destOrd="0" presId="urn:microsoft.com/office/officeart/2008/layout/BendingPictureBlocks"/>
    <dgm:cxn modelId="{8A37164C-FD10-44CE-9C44-551DF5D6E058}" srcId="{1764E053-D39F-4F19-9407-9D4EDF31ADBD}" destId="{9D47CC55-DAB5-4F06-91A6-52AF301AD125}" srcOrd="1" destOrd="0" parTransId="{54956119-BF9B-4FAA-ADDB-BB40DFE22833}" sibTransId="{969DB260-BB87-4BBE-80BD-B9BD6ECBFDCD}"/>
    <dgm:cxn modelId="{2E235E7F-EBD1-4068-9054-978D7BC696B0}" type="presOf" srcId="{AE37FE90-1EFC-4A74-A9E5-32A0005DD3CD}" destId="{5A89A21E-C015-4357-8D52-ACC0071C149E}" srcOrd="0" destOrd="0" presId="urn:microsoft.com/office/officeart/2008/layout/BendingPictureBlocks"/>
    <dgm:cxn modelId="{39D6B9F0-F9D0-4E0A-A7B6-DF42B68BCF31}" srcId="{1764E053-D39F-4F19-9407-9D4EDF31ADBD}" destId="{AE37FE90-1EFC-4A74-A9E5-32A0005DD3CD}" srcOrd="2" destOrd="0" parTransId="{A081A653-11A3-4D01-80E7-9818E67B7ABA}" sibTransId="{1B1A4E66-35BF-42C1-B151-1FFFCFC60858}"/>
    <dgm:cxn modelId="{361AAEE2-6087-49B8-BDA3-2BAD759B1E37}" type="presOf" srcId="{9D47CC55-DAB5-4F06-91A6-52AF301AD125}" destId="{7928503D-DDE8-4436-9BBF-7B5B3FC367E9}" srcOrd="0" destOrd="0" presId="urn:microsoft.com/office/officeart/2008/layout/BendingPictureBlocks"/>
    <dgm:cxn modelId="{48C0BE29-A5FD-450D-9599-C66E55502077}" type="presOf" srcId="{1764E053-D39F-4F19-9407-9D4EDF31ADBD}" destId="{3A2CCDDF-8FC7-4450-9627-84CDC08483C2}" srcOrd="0" destOrd="0" presId="urn:microsoft.com/office/officeart/2008/layout/BendingPictureBlocks"/>
    <dgm:cxn modelId="{E9E52977-227A-4DFE-9CFF-561AE79DB881}" srcId="{1764E053-D39F-4F19-9407-9D4EDF31ADBD}" destId="{AD86DAD2-DD83-4B1E-8002-AD56F20CCFE0}" srcOrd="0" destOrd="0" parTransId="{24CE7BED-01D3-4893-A2D2-ABC4E7BA2825}" sibTransId="{9D8A2935-ABF5-40E9-9D37-F50565C4D622}"/>
    <dgm:cxn modelId="{46B79C3F-A1C0-4BA6-A219-525451F55C1A}" type="presParOf" srcId="{3A2CCDDF-8FC7-4450-9627-84CDC08483C2}" destId="{E6263E25-FF56-4DFB-937B-722966343E4A}" srcOrd="0" destOrd="0" presId="urn:microsoft.com/office/officeart/2008/layout/BendingPictureBlocks"/>
    <dgm:cxn modelId="{D8DA681C-5662-4A1E-AA4D-0DCB0A0EEABE}" type="presParOf" srcId="{E6263E25-FF56-4DFB-937B-722966343E4A}" destId="{6E0CCDDC-6CD0-4272-AEB1-DB38DB007D10}" srcOrd="0" destOrd="0" presId="urn:microsoft.com/office/officeart/2008/layout/BendingPictureBlocks"/>
    <dgm:cxn modelId="{B2EEA12A-64B8-4212-8942-64138617558C}" type="presParOf" srcId="{E6263E25-FF56-4DFB-937B-722966343E4A}" destId="{DD73B98F-5DB3-4976-B704-1BB83B5BC8C9}" srcOrd="1" destOrd="0" presId="urn:microsoft.com/office/officeart/2008/layout/BendingPictureBlocks"/>
    <dgm:cxn modelId="{7E37C42B-A5B9-4327-8DF4-B133418C51C3}" type="presParOf" srcId="{3A2CCDDF-8FC7-4450-9627-84CDC08483C2}" destId="{19CABD94-508D-47B3-85D0-6F6FC9ACD65C}" srcOrd="1" destOrd="0" presId="urn:microsoft.com/office/officeart/2008/layout/BendingPictureBlocks"/>
    <dgm:cxn modelId="{8083F90B-4EC5-454D-B944-7BB0D36D1BE1}" type="presParOf" srcId="{3A2CCDDF-8FC7-4450-9627-84CDC08483C2}" destId="{5F414782-159D-49F2-BF24-5DAECCCE2975}" srcOrd="2" destOrd="0" presId="urn:microsoft.com/office/officeart/2008/layout/BendingPictureBlocks"/>
    <dgm:cxn modelId="{51CFA120-2760-4D16-82E7-9A0AFF60F1A8}" type="presParOf" srcId="{5F414782-159D-49F2-BF24-5DAECCCE2975}" destId="{426E4216-9456-42F4-9EAA-CF604CF53E67}" srcOrd="0" destOrd="0" presId="urn:microsoft.com/office/officeart/2008/layout/BendingPictureBlocks"/>
    <dgm:cxn modelId="{07840C89-D216-4455-9195-A46B765E1FD8}" type="presParOf" srcId="{5F414782-159D-49F2-BF24-5DAECCCE2975}" destId="{7928503D-DDE8-4436-9BBF-7B5B3FC367E9}" srcOrd="1" destOrd="0" presId="urn:microsoft.com/office/officeart/2008/layout/BendingPictureBlocks"/>
    <dgm:cxn modelId="{420843D5-697D-4DDF-A73E-3B13D2DC2524}" type="presParOf" srcId="{3A2CCDDF-8FC7-4450-9627-84CDC08483C2}" destId="{6123FD09-B4D0-407B-A323-A1EB95958B18}" srcOrd="3" destOrd="0" presId="urn:microsoft.com/office/officeart/2008/layout/BendingPictureBlocks"/>
    <dgm:cxn modelId="{96DF1863-CAE6-434A-93C6-7C98F24E7535}" type="presParOf" srcId="{3A2CCDDF-8FC7-4450-9627-84CDC08483C2}" destId="{E2C37425-15CF-4793-8296-1B518D289A01}" srcOrd="4" destOrd="0" presId="urn:microsoft.com/office/officeart/2008/layout/BendingPictureBlocks"/>
    <dgm:cxn modelId="{7C3B2D62-97A4-4B42-81B1-D791F2A37488}" type="presParOf" srcId="{E2C37425-15CF-4793-8296-1B518D289A01}" destId="{C71BFF91-ADF8-4233-BF32-86A4085CB87E}" srcOrd="0" destOrd="0" presId="urn:microsoft.com/office/officeart/2008/layout/BendingPictureBlocks"/>
    <dgm:cxn modelId="{23F83113-E39E-4287-833A-516B091AEA41}" type="presParOf" srcId="{E2C37425-15CF-4793-8296-1B518D289A01}" destId="{5A89A21E-C015-4357-8D52-ACC0071C149E}"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94757-9DCF-4674-BF9D-3C3F0F25351B}" type="doc">
      <dgm:prSet loTypeId="urn:microsoft.com/office/officeart/2005/8/layout/default" loCatId="list" qsTypeId="urn:microsoft.com/office/officeart/2005/8/quickstyle/simple4" qsCatId="simple" csTypeId="urn:microsoft.com/office/officeart/2005/8/colors/accent2_1" csCatId="accent2" phldr="1"/>
      <dgm:spPr/>
    </dgm:pt>
    <dgm:pt modelId="{DB7E5D93-C572-4697-AE85-7ADA45184141}">
      <dgm:prSet phldrT="[Text]" custT="1"/>
      <dgm:spPr>
        <a:solidFill>
          <a:schemeClr val="bg2"/>
        </a:solidFill>
      </dgm:spPr>
      <dgm:t>
        <a:bodyPr/>
        <a:lstStyle/>
        <a:p>
          <a:r>
            <a:rPr lang="en-US" sz="1800" b="1" dirty="0" smtClean="0">
              <a:latin typeface="Sakkal Majalla" pitchFamily="2" charset="-78"/>
              <a:cs typeface="Sakkal Majalla" pitchFamily="2" charset="-78"/>
            </a:rPr>
            <a:t>Hold conferences, seminars and discussions </a:t>
          </a:r>
          <a:endParaRPr lang="en-US" sz="1800" b="1" dirty="0">
            <a:latin typeface="Sakkal Majalla" pitchFamily="2" charset="-78"/>
            <a:cs typeface="Sakkal Majalla" pitchFamily="2" charset="-78"/>
          </a:endParaRPr>
        </a:p>
      </dgm:t>
    </dgm:pt>
    <dgm:pt modelId="{5FA7C834-631E-4E42-87A1-892D379975B3}" type="parTrans" cxnId="{4888032D-3A82-40C3-94CA-3481238D2581}">
      <dgm:prSet/>
      <dgm:spPr/>
      <dgm:t>
        <a:bodyPr/>
        <a:lstStyle/>
        <a:p>
          <a:endParaRPr lang="en-US" sz="1800" b="1">
            <a:solidFill>
              <a:schemeClr val="tx1"/>
            </a:solidFill>
            <a:latin typeface="Sakkal Majalla" pitchFamily="2" charset="-78"/>
            <a:cs typeface="Sakkal Majalla" pitchFamily="2" charset="-78"/>
          </a:endParaRPr>
        </a:p>
      </dgm:t>
    </dgm:pt>
    <dgm:pt modelId="{C2430435-4F38-4D52-B345-6F045040F911}" type="sibTrans" cxnId="{4888032D-3A82-40C3-94CA-3481238D2581}">
      <dgm:prSet/>
      <dgm:spPr/>
      <dgm:t>
        <a:bodyPr/>
        <a:lstStyle/>
        <a:p>
          <a:endParaRPr lang="en-US" sz="1800" b="1">
            <a:solidFill>
              <a:schemeClr val="tx1"/>
            </a:solidFill>
            <a:latin typeface="Sakkal Majalla" pitchFamily="2" charset="-78"/>
            <a:cs typeface="Sakkal Majalla" pitchFamily="2" charset="-78"/>
          </a:endParaRPr>
        </a:p>
      </dgm:t>
    </dgm:pt>
    <dgm:pt modelId="{84DB3847-C9CC-470F-B742-D489ECBC1A48}">
      <dgm:prSet phldrT="[Text]" custT="1"/>
      <dgm:spPr>
        <a:solidFill>
          <a:schemeClr val="bg2"/>
        </a:solidFill>
      </dgm:spPr>
      <dgm:t>
        <a:bodyPr/>
        <a:lstStyle/>
        <a:p>
          <a:pPr rtl="1"/>
          <a:r>
            <a:rPr lang="en-US" sz="1800" b="1" dirty="0" smtClean="0">
              <a:latin typeface="Sakkal Majalla" pitchFamily="2" charset="-78"/>
              <a:cs typeface="Sakkal Majalla" pitchFamily="2" charset="-78"/>
            </a:rPr>
            <a:t>Develop a National Plan </a:t>
          </a:r>
          <a:r>
            <a:rPr lang="fr-FR" sz="1800" b="1" dirty="0" smtClean="0">
              <a:latin typeface="Sakkal Majalla" pitchFamily="2" charset="-78"/>
              <a:cs typeface="Sakkal Majalla" pitchFamily="2" charset="-78"/>
            </a:rPr>
            <a:t>for the </a:t>
          </a:r>
          <a:r>
            <a:rPr lang="fr-FR" sz="1800" b="1" dirty="0" err="1" smtClean="0">
              <a:latin typeface="Sakkal Majalla" pitchFamily="2" charset="-78"/>
              <a:cs typeface="Sakkal Majalla" pitchFamily="2" charset="-78"/>
            </a:rPr>
            <a:t>Advancement</a:t>
          </a:r>
          <a:r>
            <a:rPr lang="fr-FR" sz="1800" b="1" dirty="0" smtClean="0">
              <a:latin typeface="Sakkal Majalla" pitchFamily="2" charset="-78"/>
              <a:cs typeface="Sakkal Majalla" pitchFamily="2" charset="-78"/>
            </a:rPr>
            <a:t> of </a:t>
          </a:r>
          <a:r>
            <a:rPr lang="fr-FR" sz="1800" b="1" dirty="0" err="1" smtClean="0">
              <a:latin typeface="Sakkal Majalla" pitchFamily="2" charset="-78"/>
              <a:cs typeface="Sakkal Majalla" pitchFamily="2" charset="-78"/>
            </a:rPr>
            <a:t>Bahraini</a:t>
          </a:r>
          <a:r>
            <a:rPr lang="fr-FR" sz="1800" b="1" dirty="0" smtClean="0">
              <a:latin typeface="Sakkal Majalla" pitchFamily="2" charset="-78"/>
              <a:cs typeface="Sakkal Majalla" pitchFamily="2" charset="-78"/>
            </a:rPr>
            <a:t> Women</a:t>
          </a:r>
          <a:endParaRPr lang="en-US" sz="1800" b="1" dirty="0">
            <a:latin typeface="Sakkal Majalla" pitchFamily="2" charset="-78"/>
            <a:cs typeface="Sakkal Majalla" pitchFamily="2" charset="-78"/>
          </a:endParaRPr>
        </a:p>
      </dgm:t>
    </dgm:pt>
    <dgm:pt modelId="{E1D3297C-A768-49C7-90AA-E5C302AE4407}" type="parTrans" cxnId="{3FC7980B-3EF4-4D35-A4D4-72E8466B4A30}">
      <dgm:prSet/>
      <dgm:spPr/>
      <dgm:t>
        <a:bodyPr/>
        <a:lstStyle/>
        <a:p>
          <a:endParaRPr lang="en-US" sz="1800"/>
        </a:p>
      </dgm:t>
    </dgm:pt>
    <dgm:pt modelId="{EA20EFE6-AA4A-48A2-8DF8-077AD087590E}" type="sibTrans" cxnId="{3FC7980B-3EF4-4D35-A4D4-72E8466B4A30}">
      <dgm:prSet/>
      <dgm:spPr/>
      <dgm:t>
        <a:bodyPr/>
        <a:lstStyle/>
        <a:p>
          <a:endParaRPr lang="en-US" sz="1800"/>
        </a:p>
      </dgm:t>
    </dgm:pt>
    <dgm:pt modelId="{1480C80C-9EED-4E49-8BC5-49F642140B41}">
      <dgm:prSet phldrT="[Text]" custT="1"/>
      <dgm:spPr>
        <a:solidFill>
          <a:schemeClr val="bg2"/>
        </a:solidFill>
      </dgm:spPr>
      <dgm:t>
        <a:bodyPr/>
        <a:lstStyle/>
        <a:p>
          <a:pPr rtl="1"/>
          <a:r>
            <a:rPr lang="en-US" sz="1800" b="1" dirty="0" smtClean="0">
              <a:latin typeface="Sakkal Majalla" pitchFamily="2" charset="-78"/>
              <a:cs typeface="Sakkal Majalla" pitchFamily="2" charset="-78"/>
            </a:rPr>
            <a:t>Propose, and follow up the implementation of public policies</a:t>
          </a:r>
          <a:endParaRPr lang="en-US" sz="1800" b="1" dirty="0">
            <a:latin typeface="Sakkal Majalla" pitchFamily="2" charset="-78"/>
            <a:cs typeface="Sakkal Majalla" pitchFamily="2" charset="-78"/>
          </a:endParaRPr>
        </a:p>
      </dgm:t>
    </dgm:pt>
    <dgm:pt modelId="{5B0B156E-8AD9-4C82-B23E-D46DF2D8C66B}" type="parTrans" cxnId="{09D833F4-10B1-4595-9ACB-EA209BF2B311}">
      <dgm:prSet/>
      <dgm:spPr/>
      <dgm:t>
        <a:bodyPr/>
        <a:lstStyle/>
        <a:p>
          <a:endParaRPr lang="en-US" sz="1800"/>
        </a:p>
      </dgm:t>
    </dgm:pt>
    <dgm:pt modelId="{B13C2469-E62C-4E9F-AD8C-EF1FC60DD33B}" type="sibTrans" cxnId="{09D833F4-10B1-4595-9ACB-EA209BF2B311}">
      <dgm:prSet/>
      <dgm:spPr/>
      <dgm:t>
        <a:bodyPr/>
        <a:lstStyle/>
        <a:p>
          <a:endParaRPr lang="en-US" sz="1800"/>
        </a:p>
      </dgm:t>
    </dgm:pt>
    <dgm:pt modelId="{059942D8-C937-40D7-80D4-BAFD3D30FFB8}">
      <dgm:prSet phldrT="[Text]" custT="1"/>
      <dgm:spPr>
        <a:solidFill>
          <a:schemeClr val="bg2"/>
        </a:solidFill>
      </dgm:spPr>
      <dgm:t>
        <a:bodyPr/>
        <a:lstStyle/>
        <a:p>
          <a:pPr rtl="1"/>
          <a:r>
            <a:rPr lang="en-US" sz="1800" b="1" dirty="0" smtClean="0">
              <a:latin typeface="Sakkal Majalla" pitchFamily="2" charset="-78"/>
              <a:cs typeface="Sakkal Majalla" pitchFamily="2" charset="-78"/>
            </a:rPr>
            <a:t>Raise the society’s awareness on women’s role, rights and duties</a:t>
          </a:r>
          <a:endParaRPr lang="en-US" sz="1800" b="1" dirty="0">
            <a:latin typeface="Sakkal Majalla" pitchFamily="2" charset="-78"/>
            <a:cs typeface="Sakkal Majalla" pitchFamily="2" charset="-78"/>
          </a:endParaRPr>
        </a:p>
      </dgm:t>
    </dgm:pt>
    <dgm:pt modelId="{73EC7423-2907-4D10-9208-03CDA718A2A6}" type="parTrans" cxnId="{B8DA6063-40A8-4560-B762-5A854A8292EE}">
      <dgm:prSet/>
      <dgm:spPr/>
      <dgm:t>
        <a:bodyPr/>
        <a:lstStyle/>
        <a:p>
          <a:endParaRPr lang="en-US" sz="1800"/>
        </a:p>
      </dgm:t>
    </dgm:pt>
    <dgm:pt modelId="{1A97FF6D-B314-4516-AB85-39E758779EB1}" type="sibTrans" cxnId="{B8DA6063-40A8-4560-B762-5A854A8292EE}">
      <dgm:prSet/>
      <dgm:spPr/>
      <dgm:t>
        <a:bodyPr/>
        <a:lstStyle/>
        <a:p>
          <a:endParaRPr lang="en-US" sz="1800"/>
        </a:p>
      </dgm:t>
    </dgm:pt>
    <dgm:pt modelId="{88AB6965-7DCC-4A83-A0EC-16B21BCD9721}">
      <dgm:prSet phldrT="[Text]" custT="1"/>
      <dgm:spPr>
        <a:solidFill>
          <a:schemeClr val="bg2"/>
        </a:solidFill>
      </dgm:spPr>
      <dgm:t>
        <a:bodyPr/>
        <a:lstStyle/>
        <a:p>
          <a:pPr rtl="1"/>
          <a:r>
            <a:rPr lang="en-US" sz="1800" b="1" dirty="0" smtClean="0">
              <a:latin typeface="Sakkal Majalla" pitchFamily="2" charset="-78"/>
              <a:cs typeface="Sakkal Majalla" pitchFamily="2" charset="-78"/>
            </a:rPr>
            <a:t>Conduct Women Empowerment Programs and Initiatives</a:t>
          </a:r>
          <a:endParaRPr lang="en-US" sz="1800" b="1" dirty="0">
            <a:latin typeface="Sakkal Majalla" pitchFamily="2" charset="-78"/>
            <a:cs typeface="Sakkal Majalla" pitchFamily="2" charset="-78"/>
          </a:endParaRPr>
        </a:p>
      </dgm:t>
    </dgm:pt>
    <dgm:pt modelId="{D4B11266-2213-4AB4-8C2D-9D0630952901}" type="parTrans" cxnId="{676681E2-EEF4-46DF-8979-2843E67CB48C}">
      <dgm:prSet/>
      <dgm:spPr/>
      <dgm:t>
        <a:bodyPr/>
        <a:lstStyle/>
        <a:p>
          <a:endParaRPr lang="en-US" sz="1800"/>
        </a:p>
      </dgm:t>
    </dgm:pt>
    <dgm:pt modelId="{B14477CF-13D0-4F9D-8D4D-E5E6E03F0456}" type="sibTrans" cxnId="{676681E2-EEF4-46DF-8979-2843E67CB48C}">
      <dgm:prSet/>
      <dgm:spPr/>
      <dgm:t>
        <a:bodyPr/>
        <a:lstStyle/>
        <a:p>
          <a:endParaRPr lang="en-US" sz="1800"/>
        </a:p>
      </dgm:t>
    </dgm:pt>
    <dgm:pt modelId="{3B56C7E0-71EE-4B19-8706-9CF800A2E090}">
      <dgm:prSet phldrT="[Text]" custT="1"/>
      <dgm:spPr>
        <a:solidFill>
          <a:schemeClr val="bg2"/>
        </a:solidFill>
      </dgm:spPr>
      <dgm:t>
        <a:bodyPr/>
        <a:lstStyle/>
        <a:p>
          <a:pPr rtl="1"/>
          <a:r>
            <a:rPr lang="en-US" sz="1800" b="1" dirty="0" smtClean="0">
              <a:latin typeface="Sakkal Majalla" pitchFamily="2" charset="-78"/>
              <a:cs typeface="Sakkal Majalla" pitchFamily="2" charset="-78"/>
            </a:rPr>
            <a:t>Establish a documentation center</a:t>
          </a:r>
          <a:endParaRPr lang="en-US" sz="1800" b="1" dirty="0">
            <a:latin typeface="Sakkal Majalla" pitchFamily="2" charset="-78"/>
            <a:cs typeface="Sakkal Majalla" pitchFamily="2" charset="-78"/>
          </a:endParaRPr>
        </a:p>
      </dgm:t>
    </dgm:pt>
    <dgm:pt modelId="{D74CD701-B6FD-463B-AF6E-1D59DB437982}" type="parTrans" cxnId="{23B5B4CE-D1AC-419B-8D28-5D12090CEC37}">
      <dgm:prSet/>
      <dgm:spPr/>
      <dgm:t>
        <a:bodyPr/>
        <a:lstStyle/>
        <a:p>
          <a:endParaRPr lang="en-US" sz="1800"/>
        </a:p>
      </dgm:t>
    </dgm:pt>
    <dgm:pt modelId="{BD42930D-0536-44A7-BFB9-0A5BCE182A8E}" type="sibTrans" cxnId="{23B5B4CE-D1AC-419B-8D28-5D12090CEC37}">
      <dgm:prSet/>
      <dgm:spPr/>
      <dgm:t>
        <a:bodyPr/>
        <a:lstStyle/>
        <a:p>
          <a:endParaRPr lang="en-US" sz="1800"/>
        </a:p>
      </dgm:t>
    </dgm:pt>
    <dgm:pt modelId="{3418AE4B-6EAE-4AD8-91B2-EA181246E2EC}" type="pres">
      <dgm:prSet presAssocID="{8A694757-9DCF-4674-BF9D-3C3F0F25351B}" presName="diagram" presStyleCnt="0">
        <dgm:presLayoutVars>
          <dgm:dir/>
          <dgm:resizeHandles val="exact"/>
        </dgm:presLayoutVars>
      </dgm:prSet>
      <dgm:spPr/>
    </dgm:pt>
    <dgm:pt modelId="{C9BE9018-7D76-4593-9BF6-FD92BC4D152A}" type="pres">
      <dgm:prSet presAssocID="{84DB3847-C9CC-470F-B742-D489ECBC1A48}" presName="node" presStyleLbl="node1" presStyleIdx="0" presStyleCnt="6">
        <dgm:presLayoutVars>
          <dgm:bulletEnabled val="1"/>
        </dgm:presLayoutVars>
      </dgm:prSet>
      <dgm:spPr/>
      <dgm:t>
        <a:bodyPr/>
        <a:lstStyle/>
        <a:p>
          <a:endParaRPr lang="en-US"/>
        </a:p>
      </dgm:t>
    </dgm:pt>
    <dgm:pt modelId="{75EFE302-97B9-4CC1-A7C6-102E595CF417}" type="pres">
      <dgm:prSet presAssocID="{EA20EFE6-AA4A-48A2-8DF8-077AD087590E}" presName="sibTrans" presStyleCnt="0"/>
      <dgm:spPr/>
    </dgm:pt>
    <dgm:pt modelId="{F6865EA1-8506-4FBF-8817-A07380AB6B3E}" type="pres">
      <dgm:prSet presAssocID="{1480C80C-9EED-4E49-8BC5-49F642140B41}" presName="node" presStyleLbl="node1" presStyleIdx="1" presStyleCnt="6">
        <dgm:presLayoutVars>
          <dgm:bulletEnabled val="1"/>
        </dgm:presLayoutVars>
      </dgm:prSet>
      <dgm:spPr/>
      <dgm:t>
        <a:bodyPr/>
        <a:lstStyle/>
        <a:p>
          <a:endParaRPr lang="en-US"/>
        </a:p>
      </dgm:t>
    </dgm:pt>
    <dgm:pt modelId="{65FCE57E-465E-46C0-88B7-BE4191CF68E7}" type="pres">
      <dgm:prSet presAssocID="{B13C2469-E62C-4E9F-AD8C-EF1FC60DD33B}" presName="sibTrans" presStyleCnt="0"/>
      <dgm:spPr/>
    </dgm:pt>
    <dgm:pt modelId="{B5F384A5-3E06-48C9-86C4-BF41D7093A4B}" type="pres">
      <dgm:prSet presAssocID="{059942D8-C937-40D7-80D4-BAFD3D30FFB8}" presName="node" presStyleLbl="node1" presStyleIdx="2" presStyleCnt="6">
        <dgm:presLayoutVars>
          <dgm:bulletEnabled val="1"/>
        </dgm:presLayoutVars>
      </dgm:prSet>
      <dgm:spPr/>
      <dgm:t>
        <a:bodyPr/>
        <a:lstStyle/>
        <a:p>
          <a:endParaRPr lang="en-US"/>
        </a:p>
      </dgm:t>
    </dgm:pt>
    <dgm:pt modelId="{AF544597-CC67-4B7D-AEF4-7F5C597B8291}" type="pres">
      <dgm:prSet presAssocID="{1A97FF6D-B314-4516-AB85-39E758779EB1}" presName="sibTrans" presStyleCnt="0"/>
      <dgm:spPr/>
    </dgm:pt>
    <dgm:pt modelId="{E1372404-4036-475E-97C3-E8B1DAF4F649}" type="pres">
      <dgm:prSet presAssocID="{88AB6965-7DCC-4A83-A0EC-16B21BCD9721}" presName="node" presStyleLbl="node1" presStyleIdx="3" presStyleCnt="6">
        <dgm:presLayoutVars>
          <dgm:bulletEnabled val="1"/>
        </dgm:presLayoutVars>
      </dgm:prSet>
      <dgm:spPr/>
      <dgm:t>
        <a:bodyPr/>
        <a:lstStyle/>
        <a:p>
          <a:endParaRPr lang="en-US"/>
        </a:p>
      </dgm:t>
    </dgm:pt>
    <dgm:pt modelId="{10619660-C2F6-4533-91E7-B2F49AA2763D}" type="pres">
      <dgm:prSet presAssocID="{B14477CF-13D0-4F9D-8D4D-E5E6E03F0456}" presName="sibTrans" presStyleCnt="0"/>
      <dgm:spPr/>
    </dgm:pt>
    <dgm:pt modelId="{D76E50C7-8D16-45CB-A31B-A555E75D5BAB}" type="pres">
      <dgm:prSet presAssocID="{3B56C7E0-71EE-4B19-8706-9CF800A2E090}" presName="node" presStyleLbl="node1" presStyleIdx="4" presStyleCnt="6">
        <dgm:presLayoutVars>
          <dgm:bulletEnabled val="1"/>
        </dgm:presLayoutVars>
      </dgm:prSet>
      <dgm:spPr/>
      <dgm:t>
        <a:bodyPr/>
        <a:lstStyle/>
        <a:p>
          <a:endParaRPr lang="en-US"/>
        </a:p>
      </dgm:t>
    </dgm:pt>
    <dgm:pt modelId="{B87510EB-3576-48E8-8CF5-025D2BCBD6DC}" type="pres">
      <dgm:prSet presAssocID="{BD42930D-0536-44A7-BFB9-0A5BCE182A8E}" presName="sibTrans" presStyleCnt="0"/>
      <dgm:spPr/>
    </dgm:pt>
    <dgm:pt modelId="{44DD53C2-02CA-485C-A9DC-EE6A28329365}" type="pres">
      <dgm:prSet presAssocID="{DB7E5D93-C572-4697-AE85-7ADA45184141}" presName="node" presStyleLbl="node1" presStyleIdx="5" presStyleCnt="6">
        <dgm:presLayoutVars>
          <dgm:bulletEnabled val="1"/>
        </dgm:presLayoutVars>
      </dgm:prSet>
      <dgm:spPr/>
      <dgm:t>
        <a:bodyPr/>
        <a:lstStyle/>
        <a:p>
          <a:endParaRPr lang="en-US"/>
        </a:p>
      </dgm:t>
    </dgm:pt>
  </dgm:ptLst>
  <dgm:cxnLst>
    <dgm:cxn modelId="{590DA3A9-8316-4BAB-8C3E-620A298584C7}" type="presOf" srcId="{1480C80C-9EED-4E49-8BC5-49F642140B41}" destId="{F6865EA1-8506-4FBF-8817-A07380AB6B3E}" srcOrd="0" destOrd="0" presId="urn:microsoft.com/office/officeart/2005/8/layout/default"/>
    <dgm:cxn modelId="{4888032D-3A82-40C3-94CA-3481238D2581}" srcId="{8A694757-9DCF-4674-BF9D-3C3F0F25351B}" destId="{DB7E5D93-C572-4697-AE85-7ADA45184141}" srcOrd="5" destOrd="0" parTransId="{5FA7C834-631E-4E42-87A1-892D379975B3}" sibTransId="{C2430435-4F38-4D52-B345-6F045040F911}"/>
    <dgm:cxn modelId="{042B7410-C046-433A-8BB2-9BF9A1D6093D}" type="presOf" srcId="{88AB6965-7DCC-4A83-A0EC-16B21BCD9721}" destId="{E1372404-4036-475E-97C3-E8B1DAF4F649}" srcOrd="0" destOrd="0" presId="urn:microsoft.com/office/officeart/2005/8/layout/default"/>
    <dgm:cxn modelId="{DA5D7B5F-75B6-4817-82C0-EB877D5A65CF}" type="presOf" srcId="{8A694757-9DCF-4674-BF9D-3C3F0F25351B}" destId="{3418AE4B-6EAE-4AD8-91B2-EA181246E2EC}" srcOrd="0" destOrd="0" presId="urn:microsoft.com/office/officeart/2005/8/layout/default"/>
    <dgm:cxn modelId="{676681E2-EEF4-46DF-8979-2843E67CB48C}" srcId="{8A694757-9DCF-4674-BF9D-3C3F0F25351B}" destId="{88AB6965-7DCC-4A83-A0EC-16B21BCD9721}" srcOrd="3" destOrd="0" parTransId="{D4B11266-2213-4AB4-8C2D-9D0630952901}" sibTransId="{B14477CF-13D0-4F9D-8D4D-E5E6E03F0456}"/>
    <dgm:cxn modelId="{9CB5ECA1-1E4D-4152-AD93-992332BE389A}" type="presOf" srcId="{84DB3847-C9CC-470F-B742-D489ECBC1A48}" destId="{C9BE9018-7D76-4593-9BF6-FD92BC4D152A}" srcOrd="0" destOrd="0" presId="urn:microsoft.com/office/officeart/2005/8/layout/default"/>
    <dgm:cxn modelId="{EFA7352C-29A1-464E-AF59-F4D62705A90D}" type="presOf" srcId="{DB7E5D93-C572-4697-AE85-7ADA45184141}" destId="{44DD53C2-02CA-485C-A9DC-EE6A28329365}" srcOrd="0" destOrd="0" presId="urn:microsoft.com/office/officeart/2005/8/layout/default"/>
    <dgm:cxn modelId="{A12DA3D7-68B4-4FE1-B3B9-0950CB5ED1A7}" type="presOf" srcId="{3B56C7E0-71EE-4B19-8706-9CF800A2E090}" destId="{D76E50C7-8D16-45CB-A31B-A555E75D5BAB}" srcOrd="0" destOrd="0" presId="urn:microsoft.com/office/officeart/2005/8/layout/default"/>
    <dgm:cxn modelId="{09D833F4-10B1-4595-9ACB-EA209BF2B311}" srcId="{8A694757-9DCF-4674-BF9D-3C3F0F25351B}" destId="{1480C80C-9EED-4E49-8BC5-49F642140B41}" srcOrd="1" destOrd="0" parTransId="{5B0B156E-8AD9-4C82-B23E-D46DF2D8C66B}" sibTransId="{B13C2469-E62C-4E9F-AD8C-EF1FC60DD33B}"/>
    <dgm:cxn modelId="{23B5B4CE-D1AC-419B-8D28-5D12090CEC37}" srcId="{8A694757-9DCF-4674-BF9D-3C3F0F25351B}" destId="{3B56C7E0-71EE-4B19-8706-9CF800A2E090}" srcOrd="4" destOrd="0" parTransId="{D74CD701-B6FD-463B-AF6E-1D59DB437982}" sibTransId="{BD42930D-0536-44A7-BFB9-0A5BCE182A8E}"/>
    <dgm:cxn modelId="{E3588709-1EA0-4A40-8094-557017ACC5A6}" type="presOf" srcId="{059942D8-C937-40D7-80D4-BAFD3D30FFB8}" destId="{B5F384A5-3E06-48C9-86C4-BF41D7093A4B}" srcOrd="0" destOrd="0" presId="urn:microsoft.com/office/officeart/2005/8/layout/default"/>
    <dgm:cxn modelId="{B8DA6063-40A8-4560-B762-5A854A8292EE}" srcId="{8A694757-9DCF-4674-BF9D-3C3F0F25351B}" destId="{059942D8-C937-40D7-80D4-BAFD3D30FFB8}" srcOrd="2" destOrd="0" parTransId="{73EC7423-2907-4D10-9208-03CDA718A2A6}" sibTransId="{1A97FF6D-B314-4516-AB85-39E758779EB1}"/>
    <dgm:cxn modelId="{3FC7980B-3EF4-4D35-A4D4-72E8466B4A30}" srcId="{8A694757-9DCF-4674-BF9D-3C3F0F25351B}" destId="{84DB3847-C9CC-470F-B742-D489ECBC1A48}" srcOrd="0" destOrd="0" parTransId="{E1D3297C-A768-49C7-90AA-E5C302AE4407}" sibTransId="{EA20EFE6-AA4A-48A2-8DF8-077AD087590E}"/>
    <dgm:cxn modelId="{B6640AF9-B78E-4D81-8472-84F42105CE83}" type="presParOf" srcId="{3418AE4B-6EAE-4AD8-91B2-EA181246E2EC}" destId="{C9BE9018-7D76-4593-9BF6-FD92BC4D152A}" srcOrd="0" destOrd="0" presId="urn:microsoft.com/office/officeart/2005/8/layout/default"/>
    <dgm:cxn modelId="{0DD233D0-3953-48A5-B934-291537AB42E8}" type="presParOf" srcId="{3418AE4B-6EAE-4AD8-91B2-EA181246E2EC}" destId="{75EFE302-97B9-4CC1-A7C6-102E595CF417}" srcOrd="1" destOrd="0" presId="urn:microsoft.com/office/officeart/2005/8/layout/default"/>
    <dgm:cxn modelId="{8C6B536C-2285-4CD9-905D-E8F965779BA3}" type="presParOf" srcId="{3418AE4B-6EAE-4AD8-91B2-EA181246E2EC}" destId="{F6865EA1-8506-4FBF-8817-A07380AB6B3E}" srcOrd="2" destOrd="0" presId="urn:microsoft.com/office/officeart/2005/8/layout/default"/>
    <dgm:cxn modelId="{7FCCFDD4-CE59-4C21-8A46-1C1E5BF9EAAE}" type="presParOf" srcId="{3418AE4B-6EAE-4AD8-91B2-EA181246E2EC}" destId="{65FCE57E-465E-46C0-88B7-BE4191CF68E7}" srcOrd="3" destOrd="0" presId="urn:microsoft.com/office/officeart/2005/8/layout/default"/>
    <dgm:cxn modelId="{AD3A982C-931A-4337-8773-CE28E6077721}" type="presParOf" srcId="{3418AE4B-6EAE-4AD8-91B2-EA181246E2EC}" destId="{B5F384A5-3E06-48C9-86C4-BF41D7093A4B}" srcOrd="4" destOrd="0" presId="urn:microsoft.com/office/officeart/2005/8/layout/default"/>
    <dgm:cxn modelId="{FE0D8350-6009-4A46-A3F3-CCC905EA99EA}" type="presParOf" srcId="{3418AE4B-6EAE-4AD8-91B2-EA181246E2EC}" destId="{AF544597-CC67-4B7D-AEF4-7F5C597B8291}" srcOrd="5" destOrd="0" presId="urn:microsoft.com/office/officeart/2005/8/layout/default"/>
    <dgm:cxn modelId="{A6CDDC5F-03C6-4999-A987-1775B30674EF}" type="presParOf" srcId="{3418AE4B-6EAE-4AD8-91B2-EA181246E2EC}" destId="{E1372404-4036-475E-97C3-E8B1DAF4F649}" srcOrd="6" destOrd="0" presId="urn:microsoft.com/office/officeart/2005/8/layout/default"/>
    <dgm:cxn modelId="{60D05A2E-A684-4D8D-BB74-682E682E253E}" type="presParOf" srcId="{3418AE4B-6EAE-4AD8-91B2-EA181246E2EC}" destId="{10619660-C2F6-4533-91E7-B2F49AA2763D}" srcOrd="7" destOrd="0" presId="urn:microsoft.com/office/officeart/2005/8/layout/default"/>
    <dgm:cxn modelId="{8FD411A0-1CB1-4B4E-BC27-8B720F53B23D}" type="presParOf" srcId="{3418AE4B-6EAE-4AD8-91B2-EA181246E2EC}" destId="{D76E50C7-8D16-45CB-A31B-A555E75D5BAB}" srcOrd="8" destOrd="0" presId="urn:microsoft.com/office/officeart/2005/8/layout/default"/>
    <dgm:cxn modelId="{B5D7CA7D-210B-41ED-9A02-0413A0ED061B}" type="presParOf" srcId="{3418AE4B-6EAE-4AD8-91B2-EA181246E2EC}" destId="{B87510EB-3576-48E8-8CF5-025D2BCBD6DC}" srcOrd="9" destOrd="0" presId="urn:microsoft.com/office/officeart/2005/8/layout/default"/>
    <dgm:cxn modelId="{237B54DB-AA72-44CA-B7B9-152FBB85DA7E}" type="presParOf" srcId="{3418AE4B-6EAE-4AD8-91B2-EA181246E2EC}" destId="{44DD53C2-02CA-485C-A9DC-EE6A2832936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053C36-DD2E-4217-A59F-FAAF2D10B5D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4B118149-BA82-4F18-BAB9-1B89A284B9B2}">
      <dgm:prSet phldrT="[Text]" custT="1"/>
      <dgm:spPr>
        <a:solidFill>
          <a:schemeClr val="bg2">
            <a:lumMod val="75000"/>
          </a:schemeClr>
        </a:solidFill>
      </dgm:spPr>
      <dgm:t>
        <a:bodyPr/>
        <a:lstStyle/>
        <a:p>
          <a:pPr rtl="1">
            <a:lnSpc>
              <a:spcPct val="100000"/>
            </a:lnSpc>
            <a:spcAft>
              <a:spcPts val="0"/>
            </a:spcAft>
          </a:pPr>
          <a:r>
            <a:rPr lang="en-US" sz="2000" b="1" dirty="0" smtClean="0">
              <a:solidFill>
                <a:schemeClr val="tx1"/>
              </a:solidFill>
              <a:latin typeface="Sakkal Majalla" panose="02000000000000000000" pitchFamily="2" charset="-78"/>
              <a:cs typeface="Sakkal Majalla" panose="02000000000000000000" pitchFamily="2" charset="-78"/>
            </a:rPr>
            <a:t>Financing loans for micro projects</a:t>
          </a:r>
          <a:endParaRPr lang="en-US" sz="2000" b="1" dirty="0">
            <a:solidFill>
              <a:schemeClr val="tx1"/>
            </a:solidFill>
            <a:latin typeface="Sakkal Majalla" pitchFamily="2" charset="-78"/>
            <a:cs typeface="Sakkal Majalla" pitchFamily="2" charset="-78"/>
          </a:endParaRPr>
        </a:p>
      </dgm:t>
    </dgm:pt>
    <dgm:pt modelId="{FF4E98BE-D5F7-4D25-B6A1-1B7415777E5E}" type="parTrans" cxnId="{0E534D4F-F49D-4C50-8002-BDB40F593196}">
      <dgm:prSet/>
      <dgm:spPr>
        <a:ln>
          <a:solidFill>
            <a:schemeClr val="bg2">
              <a:lumMod val="50000"/>
            </a:schemeClr>
          </a:solidFill>
        </a:ln>
      </dgm:spPr>
      <dgm:t>
        <a:bodyPr/>
        <a:lstStyle/>
        <a:p>
          <a:endParaRPr lang="en-US">
            <a:latin typeface="Sakkal Majalla" pitchFamily="2" charset="-78"/>
            <a:cs typeface="Sakkal Majalla" pitchFamily="2" charset="-78"/>
          </a:endParaRPr>
        </a:p>
      </dgm:t>
    </dgm:pt>
    <dgm:pt modelId="{78B9B432-F768-4A4D-AC1B-84D871E3775C}" type="sibTrans" cxnId="{0E534D4F-F49D-4C50-8002-BDB40F593196}">
      <dgm:prSet/>
      <dgm:spPr/>
      <dgm:t>
        <a:bodyPr/>
        <a:lstStyle/>
        <a:p>
          <a:endParaRPr lang="en-US">
            <a:latin typeface="Sakkal Majalla" pitchFamily="2" charset="-78"/>
            <a:cs typeface="Sakkal Majalla" pitchFamily="2" charset="-78"/>
          </a:endParaRPr>
        </a:p>
      </dgm:t>
    </dgm:pt>
    <dgm:pt modelId="{A73B7242-DC75-48B1-8148-118CC5A1EEC3}">
      <dgm:prSet phldrT="[Text]" custT="1"/>
      <dgm:spPr>
        <a:solidFill>
          <a:schemeClr val="bg2">
            <a:lumMod val="75000"/>
          </a:schemeClr>
        </a:solidFill>
      </dgm:spPr>
      <dgm:t>
        <a:bodyPr/>
        <a:lstStyle/>
        <a:p>
          <a:pPr rtl="1">
            <a:lnSpc>
              <a:spcPct val="100000"/>
            </a:lnSpc>
            <a:spcAft>
              <a:spcPts val="0"/>
            </a:spcAft>
          </a:pPr>
          <a:r>
            <a:rPr lang="en-US" sz="2000" b="1" dirty="0" smtClean="0">
              <a:solidFill>
                <a:schemeClr val="tx1"/>
              </a:solidFill>
              <a:latin typeface="Sakkal Majalla" panose="02000000000000000000" pitchFamily="2" charset="-78"/>
              <a:cs typeface="Sakkal Majalla" panose="02000000000000000000" pitchFamily="2" charset="-78"/>
            </a:rPr>
            <a:t>Financing loans for small and medium projects</a:t>
          </a:r>
          <a:endParaRPr lang="en-US" sz="2000" b="1" dirty="0">
            <a:solidFill>
              <a:schemeClr val="tx1"/>
            </a:solidFill>
            <a:latin typeface="Sakkal Majalla" panose="02000000000000000000" pitchFamily="2" charset="-78"/>
            <a:cs typeface="Sakkal Majalla" panose="02000000000000000000" pitchFamily="2" charset="-78"/>
          </a:endParaRPr>
        </a:p>
      </dgm:t>
    </dgm:pt>
    <dgm:pt modelId="{CB7C1495-DAAA-40E1-BFAF-957C1890070B}" type="parTrans" cxnId="{98B34049-CF74-4037-BD06-A99B5929A35F}">
      <dgm:prSet/>
      <dgm:spPr>
        <a:ln>
          <a:solidFill>
            <a:schemeClr val="bg2">
              <a:lumMod val="50000"/>
            </a:schemeClr>
          </a:solidFill>
        </a:ln>
      </dgm:spPr>
      <dgm:t>
        <a:bodyPr/>
        <a:lstStyle/>
        <a:p>
          <a:endParaRPr lang="en-US">
            <a:latin typeface="Sakkal Majalla" pitchFamily="2" charset="-78"/>
            <a:cs typeface="Sakkal Majalla" pitchFamily="2" charset="-78"/>
          </a:endParaRPr>
        </a:p>
      </dgm:t>
    </dgm:pt>
    <dgm:pt modelId="{189776FD-AB4B-45BD-A8D8-B9C4B9AEDCCC}" type="sibTrans" cxnId="{98B34049-CF74-4037-BD06-A99B5929A35F}">
      <dgm:prSet/>
      <dgm:spPr/>
      <dgm:t>
        <a:bodyPr/>
        <a:lstStyle/>
        <a:p>
          <a:endParaRPr lang="en-US">
            <a:latin typeface="Sakkal Majalla" pitchFamily="2" charset="-78"/>
            <a:cs typeface="Sakkal Majalla" pitchFamily="2" charset="-78"/>
          </a:endParaRPr>
        </a:p>
      </dgm:t>
    </dgm:pt>
    <dgm:pt modelId="{CB35937F-2F61-46AD-B81B-609C430C9BF0}">
      <dgm:prSet phldrT="[Text]"/>
      <dgm:spPr>
        <a:noFill/>
      </dgm:spPr>
      <dgm:t>
        <a:bodyPr/>
        <a:lstStyle/>
        <a:p>
          <a:pPr algn="just" rtl="0"/>
          <a:endParaRPr lang="en-US" dirty="0">
            <a:latin typeface="Sakkal Majalla" pitchFamily="2" charset="-78"/>
            <a:cs typeface="Sakkal Majalla" pitchFamily="2" charset="-78"/>
          </a:endParaRPr>
        </a:p>
      </dgm:t>
    </dgm:pt>
    <dgm:pt modelId="{C0BBB49E-9271-48BD-B8E3-D057223C6AD2}" type="sibTrans" cxnId="{C8BFFAB4-2B97-4439-BF2E-F3F544AE80F7}">
      <dgm:prSet/>
      <dgm:spPr/>
      <dgm:t>
        <a:bodyPr/>
        <a:lstStyle/>
        <a:p>
          <a:endParaRPr lang="en-US">
            <a:latin typeface="Sakkal Majalla" pitchFamily="2" charset="-78"/>
            <a:cs typeface="Sakkal Majalla" pitchFamily="2" charset="-78"/>
          </a:endParaRPr>
        </a:p>
      </dgm:t>
    </dgm:pt>
    <dgm:pt modelId="{9854D0A1-DAFD-4E05-A212-2D9EA39157F4}" type="parTrans" cxnId="{C8BFFAB4-2B97-4439-BF2E-F3F544AE80F7}">
      <dgm:prSet/>
      <dgm:spPr/>
      <dgm:t>
        <a:bodyPr/>
        <a:lstStyle/>
        <a:p>
          <a:endParaRPr lang="en-US">
            <a:latin typeface="Sakkal Majalla" pitchFamily="2" charset="-78"/>
            <a:cs typeface="Sakkal Majalla" pitchFamily="2" charset="-78"/>
          </a:endParaRPr>
        </a:p>
      </dgm:t>
    </dgm:pt>
    <dgm:pt modelId="{799BE3CE-F2E9-43EC-9C5F-57DD271067C2}">
      <dgm:prSet phldrT="[Text]" custT="1"/>
      <dgm:spPr>
        <a:noFill/>
      </dgm:spPr>
      <dgm:t>
        <a:bodyPr/>
        <a:lstStyle/>
        <a:p>
          <a:pPr algn="just" rtl="0"/>
          <a:endParaRPr lang="en-US" sz="1800" dirty="0">
            <a:latin typeface="Sakkal Majalla" pitchFamily="2" charset="-78"/>
            <a:cs typeface="Sakkal Majalla" pitchFamily="2" charset="-78"/>
          </a:endParaRPr>
        </a:p>
      </dgm:t>
    </dgm:pt>
    <dgm:pt modelId="{52E9B04C-78E2-47B3-867C-7E4DF736173E}" type="sibTrans" cxnId="{5F5E0D1E-8997-408A-9A7B-E20B76E132CF}">
      <dgm:prSet/>
      <dgm:spPr/>
      <dgm:t>
        <a:bodyPr/>
        <a:lstStyle/>
        <a:p>
          <a:endParaRPr lang="en-US">
            <a:latin typeface="Sakkal Majalla" pitchFamily="2" charset="-78"/>
            <a:cs typeface="Sakkal Majalla" pitchFamily="2" charset="-78"/>
          </a:endParaRPr>
        </a:p>
      </dgm:t>
    </dgm:pt>
    <dgm:pt modelId="{EE0978F1-23CD-4085-97E0-FDBD67ADA625}" type="parTrans" cxnId="{5F5E0D1E-8997-408A-9A7B-E20B76E132CF}">
      <dgm:prSet/>
      <dgm:spPr/>
      <dgm:t>
        <a:bodyPr/>
        <a:lstStyle/>
        <a:p>
          <a:endParaRPr lang="en-US">
            <a:latin typeface="Sakkal Majalla" pitchFamily="2" charset="-78"/>
            <a:cs typeface="Sakkal Majalla" pitchFamily="2" charset="-78"/>
          </a:endParaRPr>
        </a:p>
      </dgm:t>
    </dgm:pt>
    <dgm:pt modelId="{E4404995-D064-4F75-ADBE-AB484DE58A7C}">
      <dgm:prSet phldrT="[Text]" custT="1"/>
      <dgm:spPr>
        <a:solidFill>
          <a:schemeClr val="bg2">
            <a:lumMod val="75000"/>
          </a:schemeClr>
        </a:solidFill>
      </dgm:spPr>
      <dgm:t>
        <a:bodyPr/>
        <a:lstStyle/>
        <a:p>
          <a:r>
            <a:rPr lang="en-US" sz="2400" b="1" dirty="0" smtClean="0">
              <a:solidFill>
                <a:schemeClr val="tx1"/>
              </a:solidFill>
              <a:latin typeface="Sakkal Majalla" pitchFamily="2" charset="-78"/>
              <a:cs typeface="Sakkal Majalla" pitchFamily="2" charset="-78"/>
            </a:rPr>
            <a:t>Fund </a:t>
          </a:r>
          <a:endParaRPr lang="en-US" sz="2400" b="1" dirty="0">
            <a:solidFill>
              <a:schemeClr val="tx1"/>
            </a:solidFill>
            <a:latin typeface="Sakkal Majalla" pitchFamily="2" charset="-78"/>
            <a:cs typeface="Sakkal Majalla" pitchFamily="2" charset="-78"/>
          </a:endParaRPr>
        </a:p>
      </dgm:t>
    </dgm:pt>
    <dgm:pt modelId="{5A9FC748-540B-43E9-9A07-959AC2AD76D2}" type="sibTrans" cxnId="{E05B0A92-C898-42FE-9A2C-942170E75461}">
      <dgm:prSet/>
      <dgm:spPr/>
      <dgm:t>
        <a:bodyPr/>
        <a:lstStyle/>
        <a:p>
          <a:endParaRPr lang="en-US">
            <a:latin typeface="Sakkal Majalla" pitchFamily="2" charset="-78"/>
            <a:cs typeface="Sakkal Majalla" pitchFamily="2" charset="-78"/>
          </a:endParaRPr>
        </a:p>
      </dgm:t>
    </dgm:pt>
    <dgm:pt modelId="{8B1536A6-FFA2-454B-ABF1-47E97E69818C}" type="parTrans" cxnId="{E05B0A92-C898-42FE-9A2C-942170E75461}">
      <dgm:prSet/>
      <dgm:spPr/>
      <dgm:t>
        <a:bodyPr/>
        <a:lstStyle/>
        <a:p>
          <a:endParaRPr lang="en-US">
            <a:latin typeface="Sakkal Majalla" pitchFamily="2" charset="-78"/>
            <a:cs typeface="Sakkal Majalla" pitchFamily="2" charset="-78"/>
          </a:endParaRPr>
        </a:p>
      </dgm:t>
    </dgm:pt>
    <dgm:pt modelId="{0E3F5FE5-EEF1-49E4-8E44-D44D66CB549C}" type="pres">
      <dgm:prSet presAssocID="{01053C36-DD2E-4217-A59F-FAAF2D10B5D6}" presName="mainComposite" presStyleCnt="0">
        <dgm:presLayoutVars>
          <dgm:chPref val="1"/>
          <dgm:dir val="rev"/>
          <dgm:animOne val="branch"/>
          <dgm:animLvl val="lvl"/>
          <dgm:resizeHandles val="exact"/>
        </dgm:presLayoutVars>
      </dgm:prSet>
      <dgm:spPr/>
      <dgm:t>
        <a:bodyPr/>
        <a:lstStyle/>
        <a:p>
          <a:endParaRPr lang="en-US"/>
        </a:p>
      </dgm:t>
    </dgm:pt>
    <dgm:pt modelId="{AE65C28E-034D-46C2-922D-8A0D835A1C0F}" type="pres">
      <dgm:prSet presAssocID="{01053C36-DD2E-4217-A59F-FAAF2D10B5D6}" presName="hierFlow" presStyleCnt="0"/>
      <dgm:spPr/>
    </dgm:pt>
    <dgm:pt modelId="{FFC7DDB1-8893-4119-8E08-C6A248FA4684}" type="pres">
      <dgm:prSet presAssocID="{01053C36-DD2E-4217-A59F-FAAF2D10B5D6}" presName="firstBuf" presStyleCnt="0"/>
      <dgm:spPr/>
    </dgm:pt>
    <dgm:pt modelId="{7EA02220-A45F-46EE-87D1-5095861B98ED}" type="pres">
      <dgm:prSet presAssocID="{01053C36-DD2E-4217-A59F-FAAF2D10B5D6}" presName="hierChild1" presStyleCnt="0">
        <dgm:presLayoutVars>
          <dgm:chPref val="1"/>
          <dgm:animOne val="branch"/>
          <dgm:animLvl val="lvl"/>
        </dgm:presLayoutVars>
      </dgm:prSet>
      <dgm:spPr/>
    </dgm:pt>
    <dgm:pt modelId="{E7B50844-469F-4395-9F2D-E99BFA083D18}" type="pres">
      <dgm:prSet presAssocID="{E4404995-D064-4F75-ADBE-AB484DE58A7C}" presName="Name14" presStyleCnt="0"/>
      <dgm:spPr/>
    </dgm:pt>
    <dgm:pt modelId="{61D54661-44E3-4620-A6DC-C11CAF201A05}" type="pres">
      <dgm:prSet presAssocID="{E4404995-D064-4F75-ADBE-AB484DE58A7C}" presName="level1Shape" presStyleLbl="node0" presStyleIdx="0" presStyleCnt="1" custScaleY="44276">
        <dgm:presLayoutVars>
          <dgm:chPref val="3"/>
        </dgm:presLayoutVars>
      </dgm:prSet>
      <dgm:spPr/>
      <dgm:t>
        <a:bodyPr/>
        <a:lstStyle/>
        <a:p>
          <a:endParaRPr lang="en-US"/>
        </a:p>
      </dgm:t>
    </dgm:pt>
    <dgm:pt modelId="{2D5ABF27-4BA8-40F9-9A4C-63F2DECFB8CB}" type="pres">
      <dgm:prSet presAssocID="{E4404995-D064-4F75-ADBE-AB484DE58A7C}" presName="hierChild2" presStyleCnt="0"/>
      <dgm:spPr/>
    </dgm:pt>
    <dgm:pt modelId="{7069608F-B3D2-4641-86FE-0101F86DADAD}" type="pres">
      <dgm:prSet presAssocID="{FF4E98BE-D5F7-4D25-B6A1-1B7415777E5E}" presName="Name19" presStyleLbl="parChTrans1D2" presStyleIdx="0" presStyleCnt="2"/>
      <dgm:spPr/>
      <dgm:t>
        <a:bodyPr/>
        <a:lstStyle/>
        <a:p>
          <a:endParaRPr lang="en-US"/>
        </a:p>
      </dgm:t>
    </dgm:pt>
    <dgm:pt modelId="{56F93925-49DA-4646-A67D-645831DEDB47}" type="pres">
      <dgm:prSet presAssocID="{4B118149-BA82-4F18-BAB9-1B89A284B9B2}" presName="Name21" presStyleCnt="0"/>
      <dgm:spPr/>
    </dgm:pt>
    <dgm:pt modelId="{4694CE26-F952-44BB-A687-398B3AF6D346}" type="pres">
      <dgm:prSet presAssocID="{4B118149-BA82-4F18-BAB9-1B89A284B9B2}" presName="level2Shape" presStyleLbl="node2" presStyleIdx="0" presStyleCnt="2"/>
      <dgm:spPr/>
      <dgm:t>
        <a:bodyPr/>
        <a:lstStyle/>
        <a:p>
          <a:endParaRPr lang="en-US"/>
        </a:p>
      </dgm:t>
    </dgm:pt>
    <dgm:pt modelId="{61C3BC98-A8B0-4F4D-8D7D-4ABFEA56CF7E}" type="pres">
      <dgm:prSet presAssocID="{4B118149-BA82-4F18-BAB9-1B89A284B9B2}" presName="hierChild3" presStyleCnt="0"/>
      <dgm:spPr/>
    </dgm:pt>
    <dgm:pt modelId="{9E74F046-99C2-4CDF-ABA6-8EF0BE306F16}" type="pres">
      <dgm:prSet presAssocID="{CB7C1495-DAAA-40E1-BFAF-957C1890070B}" presName="Name19" presStyleLbl="parChTrans1D2" presStyleIdx="1" presStyleCnt="2"/>
      <dgm:spPr/>
      <dgm:t>
        <a:bodyPr/>
        <a:lstStyle/>
        <a:p>
          <a:endParaRPr lang="en-US"/>
        </a:p>
      </dgm:t>
    </dgm:pt>
    <dgm:pt modelId="{4A636FB8-A3BA-4543-9C38-46EF9F902D1C}" type="pres">
      <dgm:prSet presAssocID="{A73B7242-DC75-48B1-8148-118CC5A1EEC3}" presName="Name21" presStyleCnt="0"/>
      <dgm:spPr/>
    </dgm:pt>
    <dgm:pt modelId="{02959136-D30B-4E2B-BA56-6A0D1AA1A9D1}" type="pres">
      <dgm:prSet presAssocID="{A73B7242-DC75-48B1-8148-118CC5A1EEC3}" presName="level2Shape" presStyleLbl="node2" presStyleIdx="1" presStyleCnt="2"/>
      <dgm:spPr/>
      <dgm:t>
        <a:bodyPr/>
        <a:lstStyle/>
        <a:p>
          <a:endParaRPr lang="en-US"/>
        </a:p>
      </dgm:t>
    </dgm:pt>
    <dgm:pt modelId="{C93E3767-2A41-449C-ADAC-BCE26B2513E5}" type="pres">
      <dgm:prSet presAssocID="{A73B7242-DC75-48B1-8148-118CC5A1EEC3}" presName="hierChild3" presStyleCnt="0"/>
      <dgm:spPr/>
    </dgm:pt>
    <dgm:pt modelId="{3EABA1F2-D351-46C4-85E8-2701888D5C69}" type="pres">
      <dgm:prSet presAssocID="{01053C36-DD2E-4217-A59F-FAAF2D10B5D6}" presName="bgShapesFlow" presStyleCnt="0"/>
      <dgm:spPr/>
    </dgm:pt>
    <dgm:pt modelId="{40A10DBE-5BFA-4324-8DC9-7FC84D8E8E59}" type="pres">
      <dgm:prSet presAssocID="{799BE3CE-F2E9-43EC-9C5F-57DD271067C2}" presName="rectComp" presStyleCnt="0"/>
      <dgm:spPr/>
    </dgm:pt>
    <dgm:pt modelId="{F098C0DD-E9D3-4EDC-BD09-965AAE3B0A87}" type="pres">
      <dgm:prSet presAssocID="{799BE3CE-F2E9-43EC-9C5F-57DD271067C2}" presName="bgRect" presStyleLbl="bgShp" presStyleIdx="0" presStyleCnt="2" custLinFactNeighborX="-5556" custLinFactNeighborY="3303"/>
      <dgm:spPr/>
      <dgm:t>
        <a:bodyPr/>
        <a:lstStyle/>
        <a:p>
          <a:endParaRPr lang="en-US"/>
        </a:p>
      </dgm:t>
    </dgm:pt>
    <dgm:pt modelId="{85A95499-4F54-4B2F-9590-7572231389DD}" type="pres">
      <dgm:prSet presAssocID="{799BE3CE-F2E9-43EC-9C5F-57DD271067C2}" presName="bgRectTx" presStyleLbl="bgShp" presStyleIdx="0" presStyleCnt="2">
        <dgm:presLayoutVars>
          <dgm:bulletEnabled val="1"/>
        </dgm:presLayoutVars>
      </dgm:prSet>
      <dgm:spPr/>
      <dgm:t>
        <a:bodyPr/>
        <a:lstStyle/>
        <a:p>
          <a:endParaRPr lang="en-US"/>
        </a:p>
      </dgm:t>
    </dgm:pt>
    <dgm:pt modelId="{5C307037-0ABB-4ADB-AAF8-7674BE876EAB}" type="pres">
      <dgm:prSet presAssocID="{799BE3CE-F2E9-43EC-9C5F-57DD271067C2}" presName="spComp" presStyleCnt="0"/>
      <dgm:spPr/>
    </dgm:pt>
    <dgm:pt modelId="{EF4AD265-9FC9-4CA2-A7C1-E828209A417F}" type="pres">
      <dgm:prSet presAssocID="{799BE3CE-F2E9-43EC-9C5F-57DD271067C2}" presName="vSp" presStyleCnt="0"/>
      <dgm:spPr/>
    </dgm:pt>
    <dgm:pt modelId="{C16139A9-928F-4150-B18F-154179080BB4}" type="pres">
      <dgm:prSet presAssocID="{CB35937F-2F61-46AD-B81B-609C430C9BF0}" presName="rectComp" presStyleCnt="0"/>
      <dgm:spPr/>
    </dgm:pt>
    <dgm:pt modelId="{D4EC09A0-C178-45E5-9472-AA7DFF206DA8}" type="pres">
      <dgm:prSet presAssocID="{CB35937F-2F61-46AD-B81B-609C430C9BF0}" presName="bgRect" presStyleLbl="bgShp" presStyleIdx="1" presStyleCnt="2"/>
      <dgm:spPr/>
      <dgm:t>
        <a:bodyPr/>
        <a:lstStyle/>
        <a:p>
          <a:endParaRPr lang="en-US"/>
        </a:p>
      </dgm:t>
    </dgm:pt>
    <dgm:pt modelId="{D0A62904-F1E9-46EC-8374-C802A3035B1D}" type="pres">
      <dgm:prSet presAssocID="{CB35937F-2F61-46AD-B81B-609C430C9BF0}" presName="bgRectTx" presStyleLbl="bgShp" presStyleIdx="1" presStyleCnt="2">
        <dgm:presLayoutVars>
          <dgm:bulletEnabled val="1"/>
        </dgm:presLayoutVars>
      </dgm:prSet>
      <dgm:spPr/>
      <dgm:t>
        <a:bodyPr/>
        <a:lstStyle/>
        <a:p>
          <a:endParaRPr lang="en-US"/>
        </a:p>
      </dgm:t>
    </dgm:pt>
  </dgm:ptLst>
  <dgm:cxnLst>
    <dgm:cxn modelId="{72E00A4F-4F93-41EC-B3F2-D90999B0203D}" type="presOf" srcId="{CB7C1495-DAAA-40E1-BFAF-957C1890070B}" destId="{9E74F046-99C2-4CDF-ABA6-8EF0BE306F16}" srcOrd="0" destOrd="0" presId="urn:microsoft.com/office/officeart/2005/8/layout/hierarchy6"/>
    <dgm:cxn modelId="{98B34049-CF74-4037-BD06-A99B5929A35F}" srcId="{E4404995-D064-4F75-ADBE-AB484DE58A7C}" destId="{A73B7242-DC75-48B1-8148-118CC5A1EEC3}" srcOrd="1" destOrd="0" parTransId="{CB7C1495-DAAA-40E1-BFAF-957C1890070B}" sibTransId="{189776FD-AB4B-45BD-A8D8-B9C4B9AEDCCC}"/>
    <dgm:cxn modelId="{C8BFFAB4-2B97-4439-BF2E-F3F544AE80F7}" srcId="{01053C36-DD2E-4217-A59F-FAAF2D10B5D6}" destId="{CB35937F-2F61-46AD-B81B-609C430C9BF0}" srcOrd="2" destOrd="0" parTransId="{9854D0A1-DAFD-4E05-A212-2D9EA39157F4}" sibTransId="{C0BBB49E-9271-48BD-B8E3-D057223C6AD2}"/>
    <dgm:cxn modelId="{5F5E0D1E-8997-408A-9A7B-E20B76E132CF}" srcId="{01053C36-DD2E-4217-A59F-FAAF2D10B5D6}" destId="{799BE3CE-F2E9-43EC-9C5F-57DD271067C2}" srcOrd="1" destOrd="0" parTransId="{EE0978F1-23CD-4085-97E0-FDBD67ADA625}" sibTransId="{52E9B04C-78E2-47B3-867C-7E4DF736173E}"/>
    <dgm:cxn modelId="{EB70C97C-EF5B-431E-A3B7-BB5F252A0F66}" type="presOf" srcId="{4B118149-BA82-4F18-BAB9-1B89A284B9B2}" destId="{4694CE26-F952-44BB-A687-398B3AF6D346}" srcOrd="0" destOrd="0" presId="urn:microsoft.com/office/officeart/2005/8/layout/hierarchy6"/>
    <dgm:cxn modelId="{0E534D4F-F49D-4C50-8002-BDB40F593196}" srcId="{E4404995-D064-4F75-ADBE-AB484DE58A7C}" destId="{4B118149-BA82-4F18-BAB9-1B89A284B9B2}" srcOrd="0" destOrd="0" parTransId="{FF4E98BE-D5F7-4D25-B6A1-1B7415777E5E}" sibTransId="{78B9B432-F768-4A4D-AC1B-84D871E3775C}"/>
    <dgm:cxn modelId="{FB1814D1-1BE9-4C46-87CB-ED171D9DD2EB}" type="presOf" srcId="{799BE3CE-F2E9-43EC-9C5F-57DD271067C2}" destId="{F098C0DD-E9D3-4EDC-BD09-965AAE3B0A87}" srcOrd="0" destOrd="0" presId="urn:microsoft.com/office/officeart/2005/8/layout/hierarchy6"/>
    <dgm:cxn modelId="{B7A7493D-5667-4AA9-84A2-B8E50214CA2F}" type="presOf" srcId="{FF4E98BE-D5F7-4D25-B6A1-1B7415777E5E}" destId="{7069608F-B3D2-4641-86FE-0101F86DADAD}" srcOrd="0" destOrd="0" presId="urn:microsoft.com/office/officeart/2005/8/layout/hierarchy6"/>
    <dgm:cxn modelId="{99E08DF6-1A28-4CA9-A726-65D092711E3F}" type="presOf" srcId="{E4404995-D064-4F75-ADBE-AB484DE58A7C}" destId="{61D54661-44E3-4620-A6DC-C11CAF201A05}" srcOrd="0" destOrd="0" presId="urn:microsoft.com/office/officeart/2005/8/layout/hierarchy6"/>
    <dgm:cxn modelId="{642BC9C4-BC6D-4AFA-B11B-200B2026894C}" type="presOf" srcId="{A73B7242-DC75-48B1-8148-118CC5A1EEC3}" destId="{02959136-D30B-4E2B-BA56-6A0D1AA1A9D1}" srcOrd="0" destOrd="0" presId="urn:microsoft.com/office/officeart/2005/8/layout/hierarchy6"/>
    <dgm:cxn modelId="{E05B0A92-C898-42FE-9A2C-942170E75461}" srcId="{01053C36-DD2E-4217-A59F-FAAF2D10B5D6}" destId="{E4404995-D064-4F75-ADBE-AB484DE58A7C}" srcOrd="0" destOrd="0" parTransId="{8B1536A6-FFA2-454B-ABF1-47E97E69818C}" sibTransId="{5A9FC748-540B-43E9-9A07-959AC2AD76D2}"/>
    <dgm:cxn modelId="{568ED540-DFE1-4933-8566-A99109DEEE87}" type="presOf" srcId="{CB35937F-2F61-46AD-B81B-609C430C9BF0}" destId="{D0A62904-F1E9-46EC-8374-C802A3035B1D}" srcOrd="1" destOrd="0" presId="urn:microsoft.com/office/officeart/2005/8/layout/hierarchy6"/>
    <dgm:cxn modelId="{3C4A90CD-3AC1-4491-AC39-751DCA74D32A}" type="presOf" srcId="{799BE3CE-F2E9-43EC-9C5F-57DD271067C2}" destId="{85A95499-4F54-4B2F-9590-7572231389DD}" srcOrd="1" destOrd="0" presId="urn:microsoft.com/office/officeart/2005/8/layout/hierarchy6"/>
    <dgm:cxn modelId="{9EAF27CE-B690-42E5-BC0D-0723C9205910}" type="presOf" srcId="{01053C36-DD2E-4217-A59F-FAAF2D10B5D6}" destId="{0E3F5FE5-EEF1-49E4-8E44-D44D66CB549C}" srcOrd="0" destOrd="0" presId="urn:microsoft.com/office/officeart/2005/8/layout/hierarchy6"/>
    <dgm:cxn modelId="{467324A8-6049-41B5-911E-F16082BF8670}" type="presOf" srcId="{CB35937F-2F61-46AD-B81B-609C430C9BF0}" destId="{D4EC09A0-C178-45E5-9472-AA7DFF206DA8}" srcOrd="0" destOrd="0" presId="urn:microsoft.com/office/officeart/2005/8/layout/hierarchy6"/>
    <dgm:cxn modelId="{C2D093BD-AD61-4339-AE3F-58F05AF71D32}" type="presParOf" srcId="{0E3F5FE5-EEF1-49E4-8E44-D44D66CB549C}" destId="{AE65C28E-034D-46C2-922D-8A0D835A1C0F}" srcOrd="0" destOrd="0" presId="urn:microsoft.com/office/officeart/2005/8/layout/hierarchy6"/>
    <dgm:cxn modelId="{A77C1D51-6FF2-4E7B-A960-66918B06036B}" type="presParOf" srcId="{AE65C28E-034D-46C2-922D-8A0D835A1C0F}" destId="{FFC7DDB1-8893-4119-8E08-C6A248FA4684}" srcOrd="0" destOrd="0" presId="urn:microsoft.com/office/officeart/2005/8/layout/hierarchy6"/>
    <dgm:cxn modelId="{50936B56-BD11-4748-AB4E-E73ED2B601B5}" type="presParOf" srcId="{AE65C28E-034D-46C2-922D-8A0D835A1C0F}" destId="{7EA02220-A45F-46EE-87D1-5095861B98ED}" srcOrd="1" destOrd="0" presId="urn:microsoft.com/office/officeart/2005/8/layout/hierarchy6"/>
    <dgm:cxn modelId="{29FDD4E5-9C38-412E-AA08-AC48BFDFB316}" type="presParOf" srcId="{7EA02220-A45F-46EE-87D1-5095861B98ED}" destId="{E7B50844-469F-4395-9F2D-E99BFA083D18}" srcOrd="0" destOrd="0" presId="urn:microsoft.com/office/officeart/2005/8/layout/hierarchy6"/>
    <dgm:cxn modelId="{3B22A73F-F569-4111-9DF2-63456FA3B864}" type="presParOf" srcId="{E7B50844-469F-4395-9F2D-E99BFA083D18}" destId="{61D54661-44E3-4620-A6DC-C11CAF201A05}" srcOrd="0" destOrd="0" presId="urn:microsoft.com/office/officeart/2005/8/layout/hierarchy6"/>
    <dgm:cxn modelId="{B8BE36A1-AC4A-4D83-AAF7-5E38E6FA7226}" type="presParOf" srcId="{E7B50844-469F-4395-9F2D-E99BFA083D18}" destId="{2D5ABF27-4BA8-40F9-9A4C-63F2DECFB8CB}" srcOrd="1" destOrd="0" presId="urn:microsoft.com/office/officeart/2005/8/layout/hierarchy6"/>
    <dgm:cxn modelId="{F4AA62E6-0CCB-4CBC-93C2-C9949FA33288}" type="presParOf" srcId="{2D5ABF27-4BA8-40F9-9A4C-63F2DECFB8CB}" destId="{7069608F-B3D2-4641-86FE-0101F86DADAD}" srcOrd="0" destOrd="0" presId="urn:microsoft.com/office/officeart/2005/8/layout/hierarchy6"/>
    <dgm:cxn modelId="{B3CD365A-2D5B-42C2-B5FA-262079B57E65}" type="presParOf" srcId="{2D5ABF27-4BA8-40F9-9A4C-63F2DECFB8CB}" destId="{56F93925-49DA-4646-A67D-645831DEDB47}" srcOrd="1" destOrd="0" presId="urn:microsoft.com/office/officeart/2005/8/layout/hierarchy6"/>
    <dgm:cxn modelId="{3DDC80D6-F1A7-4914-88F2-22850A731D8E}" type="presParOf" srcId="{56F93925-49DA-4646-A67D-645831DEDB47}" destId="{4694CE26-F952-44BB-A687-398B3AF6D346}" srcOrd="0" destOrd="0" presId="urn:microsoft.com/office/officeart/2005/8/layout/hierarchy6"/>
    <dgm:cxn modelId="{3DB54E05-2453-416C-8C3A-ACD7B0431D67}" type="presParOf" srcId="{56F93925-49DA-4646-A67D-645831DEDB47}" destId="{61C3BC98-A8B0-4F4D-8D7D-4ABFEA56CF7E}" srcOrd="1" destOrd="0" presId="urn:microsoft.com/office/officeart/2005/8/layout/hierarchy6"/>
    <dgm:cxn modelId="{2DA6B3D9-DDD6-48EA-9A5F-903C4B954F94}" type="presParOf" srcId="{2D5ABF27-4BA8-40F9-9A4C-63F2DECFB8CB}" destId="{9E74F046-99C2-4CDF-ABA6-8EF0BE306F16}" srcOrd="2" destOrd="0" presId="urn:microsoft.com/office/officeart/2005/8/layout/hierarchy6"/>
    <dgm:cxn modelId="{A0771B73-B62F-43F1-8CD0-2F0FDE013552}" type="presParOf" srcId="{2D5ABF27-4BA8-40F9-9A4C-63F2DECFB8CB}" destId="{4A636FB8-A3BA-4543-9C38-46EF9F902D1C}" srcOrd="3" destOrd="0" presId="urn:microsoft.com/office/officeart/2005/8/layout/hierarchy6"/>
    <dgm:cxn modelId="{D641EC46-F8DD-4127-889D-3519827A9B38}" type="presParOf" srcId="{4A636FB8-A3BA-4543-9C38-46EF9F902D1C}" destId="{02959136-D30B-4E2B-BA56-6A0D1AA1A9D1}" srcOrd="0" destOrd="0" presId="urn:microsoft.com/office/officeart/2005/8/layout/hierarchy6"/>
    <dgm:cxn modelId="{F252241D-2DFD-4DFB-9546-AB5E9B1FA40B}" type="presParOf" srcId="{4A636FB8-A3BA-4543-9C38-46EF9F902D1C}" destId="{C93E3767-2A41-449C-ADAC-BCE26B2513E5}" srcOrd="1" destOrd="0" presId="urn:microsoft.com/office/officeart/2005/8/layout/hierarchy6"/>
    <dgm:cxn modelId="{FEC98C29-36B5-4224-8657-CEF2B3AAEE3E}" type="presParOf" srcId="{0E3F5FE5-EEF1-49E4-8E44-D44D66CB549C}" destId="{3EABA1F2-D351-46C4-85E8-2701888D5C69}" srcOrd="1" destOrd="0" presId="urn:microsoft.com/office/officeart/2005/8/layout/hierarchy6"/>
    <dgm:cxn modelId="{7680A09E-ACF9-4EC8-A426-8B410A260877}" type="presParOf" srcId="{3EABA1F2-D351-46C4-85E8-2701888D5C69}" destId="{40A10DBE-5BFA-4324-8DC9-7FC84D8E8E59}" srcOrd="0" destOrd="0" presId="urn:microsoft.com/office/officeart/2005/8/layout/hierarchy6"/>
    <dgm:cxn modelId="{C8073F86-FBD3-4D9D-8287-824A4CDE382B}" type="presParOf" srcId="{40A10DBE-5BFA-4324-8DC9-7FC84D8E8E59}" destId="{F098C0DD-E9D3-4EDC-BD09-965AAE3B0A87}" srcOrd="0" destOrd="0" presId="urn:microsoft.com/office/officeart/2005/8/layout/hierarchy6"/>
    <dgm:cxn modelId="{38628540-AB72-45F7-B3B2-BF3954161F02}" type="presParOf" srcId="{40A10DBE-5BFA-4324-8DC9-7FC84D8E8E59}" destId="{85A95499-4F54-4B2F-9590-7572231389DD}" srcOrd="1" destOrd="0" presId="urn:microsoft.com/office/officeart/2005/8/layout/hierarchy6"/>
    <dgm:cxn modelId="{3B607D5E-6DB8-4866-987C-39E06E670A1F}" type="presParOf" srcId="{3EABA1F2-D351-46C4-85E8-2701888D5C69}" destId="{5C307037-0ABB-4ADB-AAF8-7674BE876EAB}" srcOrd="1" destOrd="0" presId="urn:microsoft.com/office/officeart/2005/8/layout/hierarchy6"/>
    <dgm:cxn modelId="{16A8AF13-06C9-4E58-A263-AD167E2E6A34}" type="presParOf" srcId="{5C307037-0ABB-4ADB-AAF8-7674BE876EAB}" destId="{EF4AD265-9FC9-4CA2-A7C1-E828209A417F}" srcOrd="0" destOrd="0" presId="urn:microsoft.com/office/officeart/2005/8/layout/hierarchy6"/>
    <dgm:cxn modelId="{23BF4FBF-2696-4B4F-8A45-BF109DE11FBB}" type="presParOf" srcId="{3EABA1F2-D351-46C4-85E8-2701888D5C69}" destId="{C16139A9-928F-4150-B18F-154179080BB4}" srcOrd="2" destOrd="0" presId="urn:microsoft.com/office/officeart/2005/8/layout/hierarchy6"/>
    <dgm:cxn modelId="{FA9D2263-DBCA-4688-933C-BCF71403B786}" type="presParOf" srcId="{C16139A9-928F-4150-B18F-154179080BB4}" destId="{D4EC09A0-C178-45E5-9472-AA7DFF206DA8}" srcOrd="0" destOrd="0" presId="urn:microsoft.com/office/officeart/2005/8/layout/hierarchy6"/>
    <dgm:cxn modelId="{12A3AFEA-C5D5-41C3-974E-497A02F44DD0}" type="presParOf" srcId="{C16139A9-928F-4150-B18F-154179080BB4}" destId="{D0A62904-F1E9-46EC-8374-C802A3035B1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A8C68E-3EF3-4AD5-9407-F38304288D84}" type="doc">
      <dgm:prSet loTypeId="urn:microsoft.com/office/officeart/2005/8/layout/hierarchy4" loCatId="list" qsTypeId="urn:microsoft.com/office/officeart/2005/8/quickstyle/simple5" qsCatId="simple" csTypeId="urn:microsoft.com/office/officeart/2005/8/colors/accent1_2" csCatId="accent1" phldr="1"/>
      <dgm:spPr/>
      <dgm:t>
        <a:bodyPr/>
        <a:lstStyle/>
        <a:p>
          <a:endParaRPr lang="en-US"/>
        </a:p>
      </dgm:t>
    </dgm:pt>
    <dgm:pt modelId="{D625D47D-419B-487E-ADCD-6A55ADF41D35}">
      <dgm:prSet phldrT="[Text]" custT="1"/>
      <dgm:spPr>
        <a:solidFill>
          <a:schemeClr val="bg2">
            <a:lumMod val="75000"/>
          </a:schemeClr>
        </a:solidFill>
      </dgm:spPr>
      <dgm:t>
        <a:bodyPr/>
        <a:lstStyle/>
        <a:p>
          <a:r>
            <a:rPr lang="en-US" sz="2400" b="1" dirty="0" smtClean="0">
              <a:solidFill>
                <a:schemeClr val="tx1"/>
              </a:solidFill>
              <a:latin typeface="Sakkal Majalla" pitchFamily="2" charset="-78"/>
              <a:cs typeface="Sakkal Majalla" pitchFamily="2" charset="-78"/>
            </a:rPr>
            <a:t>Vision</a:t>
          </a:r>
          <a:endParaRPr lang="en-US" sz="2400" b="1" dirty="0">
            <a:solidFill>
              <a:schemeClr val="tx1"/>
            </a:solidFill>
            <a:latin typeface="Sakkal Majalla" pitchFamily="2" charset="-78"/>
            <a:cs typeface="Sakkal Majalla" pitchFamily="2" charset="-78"/>
          </a:endParaRPr>
        </a:p>
      </dgm:t>
    </dgm:pt>
    <dgm:pt modelId="{35F10646-83B9-4800-B3A9-8543DE2A1639}" type="parTrans" cxnId="{DEECC427-5A91-4315-9973-9C1A36AE5F80}">
      <dgm:prSet/>
      <dgm:spPr/>
      <dgm:t>
        <a:bodyPr/>
        <a:lstStyle/>
        <a:p>
          <a:endParaRPr lang="en-US" sz="2400" b="1">
            <a:solidFill>
              <a:schemeClr val="tx1"/>
            </a:solidFill>
            <a:latin typeface="Sakkal Majalla" pitchFamily="2" charset="-78"/>
            <a:cs typeface="Sakkal Majalla" pitchFamily="2" charset="-78"/>
          </a:endParaRPr>
        </a:p>
      </dgm:t>
    </dgm:pt>
    <dgm:pt modelId="{6B518CB8-469B-4306-9435-117341B326BD}" type="sibTrans" cxnId="{DEECC427-5A91-4315-9973-9C1A36AE5F80}">
      <dgm:prSet/>
      <dgm:spPr/>
      <dgm:t>
        <a:bodyPr/>
        <a:lstStyle/>
        <a:p>
          <a:endParaRPr lang="en-US" sz="2400" b="1">
            <a:solidFill>
              <a:schemeClr val="tx1"/>
            </a:solidFill>
            <a:latin typeface="Sakkal Majalla" pitchFamily="2" charset="-78"/>
            <a:cs typeface="Sakkal Majalla" pitchFamily="2" charset="-78"/>
          </a:endParaRPr>
        </a:p>
      </dgm:t>
    </dgm:pt>
    <dgm:pt modelId="{9BE1381B-5049-4E78-A0EB-5D97DCD4F221}">
      <dgm:prSet phldrT="[Text]" custT="1"/>
      <dgm:spPr>
        <a:noFill/>
      </dgm:spPr>
      <dgm:t>
        <a:bodyPr/>
        <a:lstStyle/>
        <a:p>
          <a:r>
            <a:rPr lang="en-US" sz="2400" b="1" dirty="0" smtClean="0">
              <a:solidFill>
                <a:schemeClr val="tx1"/>
              </a:solidFill>
              <a:latin typeface="Sakkal Majalla" pitchFamily="2" charset="-78"/>
              <a:cs typeface="Sakkal Majalla" pitchFamily="2" charset="-78"/>
            </a:rPr>
            <a:t>Equitable partnership to build a competitive and sustainable society.</a:t>
          </a:r>
          <a:endParaRPr lang="en-US" sz="2400" b="1" dirty="0">
            <a:solidFill>
              <a:schemeClr val="tx1"/>
            </a:solidFill>
            <a:latin typeface="Sakkal Majalla" pitchFamily="2" charset="-78"/>
            <a:cs typeface="Sakkal Majalla" pitchFamily="2" charset="-78"/>
          </a:endParaRPr>
        </a:p>
      </dgm:t>
    </dgm:pt>
    <dgm:pt modelId="{0AF50BD9-4865-4206-8A4A-AB9EAE91F988}" type="parTrans" cxnId="{C23BC903-7398-490A-8D0B-64A2FEC4AA6E}">
      <dgm:prSet/>
      <dgm:spPr/>
      <dgm:t>
        <a:bodyPr/>
        <a:lstStyle/>
        <a:p>
          <a:endParaRPr lang="en-US" sz="2400" b="1">
            <a:solidFill>
              <a:schemeClr val="tx1"/>
            </a:solidFill>
            <a:latin typeface="Sakkal Majalla" pitchFamily="2" charset="-78"/>
            <a:cs typeface="Sakkal Majalla" pitchFamily="2" charset="-78"/>
          </a:endParaRPr>
        </a:p>
      </dgm:t>
    </dgm:pt>
    <dgm:pt modelId="{3F318895-8BE1-47BB-93D5-A096C715BAC9}" type="sibTrans" cxnId="{C23BC903-7398-490A-8D0B-64A2FEC4AA6E}">
      <dgm:prSet/>
      <dgm:spPr/>
      <dgm:t>
        <a:bodyPr/>
        <a:lstStyle/>
        <a:p>
          <a:endParaRPr lang="en-US" sz="2400" b="1">
            <a:solidFill>
              <a:schemeClr val="tx1"/>
            </a:solidFill>
            <a:latin typeface="Sakkal Majalla" pitchFamily="2" charset="-78"/>
            <a:cs typeface="Sakkal Majalla" pitchFamily="2" charset="-78"/>
          </a:endParaRPr>
        </a:p>
      </dgm:t>
    </dgm:pt>
    <dgm:pt modelId="{AF26E6CB-DE0D-4807-8637-C32B0E75D512}" type="pres">
      <dgm:prSet presAssocID="{9CA8C68E-3EF3-4AD5-9407-F38304288D84}" presName="Name0" presStyleCnt="0">
        <dgm:presLayoutVars>
          <dgm:chPref val="1"/>
          <dgm:dir/>
          <dgm:animOne val="branch"/>
          <dgm:animLvl val="lvl"/>
          <dgm:resizeHandles/>
        </dgm:presLayoutVars>
      </dgm:prSet>
      <dgm:spPr/>
      <dgm:t>
        <a:bodyPr/>
        <a:lstStyle/>
        <a:p>
          <a:endParaRPr lang="en-US"/>
        </a:p>
      </dgm:t>
    </dgm:pt>
    <dgm:pt modelId="{69986665-9D31-4C3D-8429-E9A5E092CF44}" type="pres">
      <dgm:prSet presAssocID="{D625D47D-419B-487E-ADCD-6A55ADF41D35}" presName="vertOne" presStyleCnt="0"/>
      <dgm:spPr/>
    </dgm:pt>
    <dgm:pt modelId="{BCAEA4A6-BA13-46B1-8710-4F189313523C}" type="pres">
      <dgm:prSet presAssocID="{D625D47D-419B-487E-ADCD-6A55ADF41D35}" presName="txOne" presStyleLbl="node0" presStyleIdx="0" presStyleCnt="1">
        <dgm:presLayoutVars>
          <dgm:chPref val="3"/>
        </dgm:presLayoutVars>
      </dgm:prSet>
      <dgm:spPr/>
      <dgm:t>
        <a:bodyPr/>
        <a:lstStyle/>
        <a:p>
          <a:endParaRPr lang="en-US"/>
        </a:p>
      </dgm:t>
    </dgm:pt>
    <dgm:pt modelId="{2E97E898-BA3E-4E7C-97C3-48B055EC9E87}" type="pres">
      <dgm:prSet presAssocID="{D625D47D-419B-487E-ADCD-6A55ADF41D35}" presName="parTransOne" presStyleCnt="0"/>
      <dgm:spPr/>
    </dgm:pt>
    <dgm:pt modelId="{D53D4597-C002-4C3F-BAB3-7C8840C37EFC}" type="pres">
      <dgm:prSet presAssocID="{D625D47D-419B-487E-ADCD-6A55ADF41D35}" presName="horzOne" presStyleCnt="0"/>
      <dgm:spPr/>
    </dgm:pt>
    <dgm:pt modelId="{B49F0FEE-E976-4F74-85E1-59801280C572}" type="pres">
      <dgm:prSet presAssocID="{9BE1381B-5049-4E78-A0EB-5D97DCD4F221}" presName="vertTwo" presStyleCnt="0"/>
      <dgm:spPr/>
    </dgm:pt>
    <dgm:pt modelId="{89171314-0A42-4442-B819-C7DBACA6F759}" type="pres">
      <dgm:prSet presAssocID="{9BE1381B-5049-4E78-A0EB-5D97DCD4F221}" presName="txTwo" presStyleLbl="node2" presStyleIdx="0" presStyleCnt="1">
        <dgm:presLayoutVars>
          <dgm:chPref val="3"/>
        </dgm:presLayoutVars>
      </dgm:prSet>
      <dgm:spPr/>
      <dgm:t>
        <a:bodyPr/>
        <a:lstStyle/>
        <a:p>
          <a:endParaRPr lang="en-US"/>
        </a:p>
      </dgm:t>
    </dgm:pt>
    <dgm:pt modelId="{37F214EB-4D00-415D-835C-4BC5FA9E65B3}" type="pres">
      <dgm:prSet presAssocID="{9BE1381B-5049-4E78-A0EB-5D97DCD4F221}" presName="horzTwo" presStyleCnt="0"/>
      <dgm:spPr/>
    </dgm:pt>
  </dgm:ptLst>
  <dgm:cxnLst>
    <dgm:cxn modelId="{8927AB80-0294-4148-B102-510798215D4E}" type="presOf" srcId="{9CA8C68E-3EF3-4AD5-9407-F38304288D84}" destId="{AF26E6CB-DE0D-4807-8637-C32B0E75D512}" srcOrd="0" destOrd="0" presId="urn:microsoft.com/office/officeart/2005/8/layout/hierarchy4"/>
    <dgm:cxn modelId="{DEECC427-5A91-4315-9973-9C1A36AE5F80}" srcId="{9CA8C68E-3EF3-4AD5-9407-F38304288D84}" destId="{D625D47D-419B-487E-ADCD-6A55ADF41D35}" srcOrd="0" destOrd="0" parTransId="{35F10646-83B9-4800-B3A9-8543DE2A1639}" sibTransId="{6B518CB8-469B-4306-9435-117341B326BD}"/>
    <dgm:cxn modelId="{C23BC903-7398-490A-8D0B-64A2FEC4AA6E}" srcId="{D625D47D-419B-487E-ADCD-6A55ADF41D35}" destId="{9BE1381B-5049-4E78-A0EB-5D97DCD4F221}" srcOrd="0" destOrd="0" parTransId="{0AF50BD9-4865-4206-8A4A-AB9EAE91F988}" sibTransId="{3F318895-8BE1-47BB-93D5-A096C715BAC9}"/>
    <dgm:cxn modelId="{9196C867-2B30-4B2C-BCA8-E003175601FE}" type="presOf" srcId="{9BE1381B-5049-4E78-A0EB-5D97DCD4F221}" destId="{89171314-0A42-4442-B819-C7DBACA6F759}" srcOrd="0" destOrd="0" presId="urn:microsoft.com/office/officeart/2005/8/layout/hierarchy4"/>
    <dgm:cxn modelId="{AA4D0035-9938-4E0A-B3C7-4E278618FFFA}" type="presOf" srcId="{D625D47D-419B-487E-ADCD-6A55ADF41D35}" destId="{BCAEA4A6-BA13-46B1-8710-4F189313523C}" srcOrd="0" destOrd="0" presId="urn:microsoft.com/office/officeart/2005/8/layout/hierarchy4"/>
    <dgm:cxn modelId="{1EE7DC1D-BD87-4EEA-BC4A-B6E54769A6F0}" type="presParOf" srcId="{AF26E6CB-DE0D-4807-8637-C32B0E75D512}" destId="{69986665-9D31-4C3D-8429-E9A5E092CF44}" srcOrd="0" destOrd="0" presId="urn:microsoft.com/office/officeart/2005/8/layout/hierarchy4"/>
    <dgm:cxn modelId="{E4EEE6CE-A08C-400A-95C7-E19AA549AB94}" type="presParOf" srcId="{69986665-9D31-4C3D-8429-E9A5E092CF44}" destId="{BCAEA4A6-BA13-46B1-8710-4F189313523C}" srcOrd="0" destOrd="0" presId="urn:microsoft.com/office/officeart/2005/8/layout/hierarchy4"/>
    <dgm:cxn modelId="{BAD6A555-3B11-4D1B-AF9D-7E100D6E93DD}" type="presParOf" srcId="{69986665-9D31-4C3D-8429-E9A5E092CF44}" destId="{2E97E898-BA3E-4E7C-97C3-48B055EC9E87}" srcOrd="1" destOrd="0" presId="urn:microsoft.com/office/officeart/2005/8/layout/hierarchy4"/>
    <dgm:cxn modelId="{54551BB6-20E8-4BE1-B0DF-9881156A7A5F}" type="presParOf" srcId="{69986665-9D31-4C3D-8429-E9A5E092CF44}" destId="{D53D4597-C002-4C3F-BAB3-7C8840C37EFC}" srcOrd="2" destOrd="0" presId="urn:microsoft.com/office/officeart/2005/8/layout/hierarchy4"/>
    <dgm:cxn modelId="{F829A04C-9587-48FE-80ED-C8DD9F7737FB}" type="presParOf" srcId="{D53D4597-C002-4C3F-BAB3-7C8840C37EFC}" destId="{B49F0FEE-E976-4F74-85E1-59801280C572}" srcOrd="0" destOrd="0" presId="urn:microsoft.com/office/officeart/2005/8/layout/hierarchy4"/>
    <dgm:cxn modelId="{3428E973-AAEA-4AC5-84EF-8DE77C47675F}" type="presParOf" srcId="{B49F0FEE-E976-4F74-85E1-59801280C572}" destId="{89171314-0A42-4442-B819-C7DBACA6F759}" srcOrd="0" destOrd="0" presId="urn:microsoft.com/office/officeart/2005/8/layout/hierarchy4"/>
    <dgm:cxn modelId="{00B8E177-F1DE-46D1-987C-49CC6029C229}" type="presParOf" srcId="{B49F0FEE-E976-4F74-85E1-59801280C572}" destId="{37F214EB-4D00-415D-835C-4BC5FA9E65B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19C54-D43C-437A-871D-3A9036195E5E}">
      <dsp:nvSpPr>
        <dsp:cNvPr id="0" name=""/>
        <dsp:cNvSpPr/>
      </dsp:nvSpPr>
      <dsp:spPr>
        <a:xfrm rot="5400000">
          <a:off x="-146811" y="168428"/>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dirty="0">
              <a:latin typeface="Sakkal Majalla" pitchFamily="2" charset="-78"/>
              <a:cs typeface="Sakkal Majalla" pitchFamily="2" charset="-78"/>
            </a:rPr>
            <a:t>2001</a:t>
          </a:r>
          <a:endParaRPr lang="en-US" sz="1600" b="1" kern="1200" dirty="0">
            <a:latin typeface="Sakkal Majalla" pitchFamily="2" charset="-78"/>
            <a:cs typeface="Sakkal Majalla" pitchFamily="2" charset="-78"/>
          </a:endParaRPr>
        </a:p>
      </dsp:txBody>
      <dsp:txXfrm rot="-5400000">
        <a:off x="-22721" y="333880"/>
        <a:ext cx="579084" cy="248179"/>
      </dsp:txXfrm>
    </dsp:sp>
    <dsp:sp modelId="{D57772E4-1E31-4A01-94F5-D4957496168D}">
      <dsp:nvSpPr>
        <dsp:cNvPr id="0" name=""/>
        <dsp:cNvSpPr/>
      </dsp:nvSpPr>
      <dsp:spPr>
        <a:xfrm rot="5400000">
          <a:off x="1842087" y="-1309460"/>
          <a:ext cx="583266"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latin typeface="Sakkal Majalla" pitchFamily="2" charset="-78"/>
              <a:cs typeface="Sakkal Majalla" pitchFamily="2" charset="-78"/>
            </a:rPr>
            <a:t>First woman at ministerial rank (Secretary General of the Supreme Council for Women).</a:t>
          </a:r>
          <a:endParaRPr lang="en-US" sz="1500" b="1" kern="1200" dirty="0">
            <a:latin typeface="Sakkal Majalla" pitchFamily="2" charset="-78"/>
            <a:cs typeface="Sakkal Majalla" pitchFamily="2" charset="-78"/>
          </a:endParaRPr>
        </a:p>
      </dsp:txBody>
      <dsp:txXfrm rot="-5400000">
        <a:off x="510920" y="50180"/>
        <a:ext cx="3217129" cy="526320"/>
      </dsp:txXfrm>
    </dsp:sp>
    <dsp:sp modelId="{00279295-0525-4D69-A688-17E67B7635EC}">
      <dsp:nvSpPr>
        <dsp:cNvPr id="0" name=""/>
        <dsp:cNvSpPr/>
      </dsp:nvSpPr>
      <dsp:spPr>
        <a:xfrm rot="5400000">
          <a:off x="-146811" y="919406"/>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dirty="0">
              <a:latin typeface="Sakkal Majalla" pitchFamily="2" charset="-78"/>
              <a:cs typeface="Sakkal Majalla" pitchFamily="2" charset="-78"/>
            </a:rPr>
            <a:t>2004</a:t>
          </a:r>
          <a:endParaRPr lang="en-US" sz="1600" b="1" kern="1200" dirty="0">
            <a:latin typeface="Sakkal Majalla" pitchFamily="2" charset="-78"/>
            <a:cs typeface="Sakkal Majalla" pitchFamily="2" charset="-78"/>
          </a:endParaRPr>
        </a:p>
      </dsp:txBody>
      <dsp:txXfrm rot="-5400000">
        <a:off x="-22721" y="1084858"/>
        <a:ext cx="579084" cy="248179"/>
      </dsp:txXfrm>
    </dsp:sp>
    <dsp:sp modelId="{71542467-987E-4606-A6A8-40C80E706629}">
      <dsp:nvSpPr>
        <dsp:cNvPr id="0" name=""/>
        <dsp:cNvSpPr/>
      </dsp:nvSpPr>
      <dsp:spPr>
        <a:xfrm rot="5400000">
          <a:off x="1842240" y="-558624"/>
          <a:ext cx="582959"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latin typeface="Sakkal Majalla" pitchFamily="2" charset="-78"/>
              <a:cs typeface="Sakkal Majalla" pitchFamily="2" charset="-78"/>
            </a:rPr>
            <a:t>First woman minister in cabinet  (Minister of Health).</a:t>
          </a:r>
          <a:endParaRPr lang="en-US" sz="1600" b="1" kern="1200" dirty="0">
            <a:latin typeface="Sakkal Majalla" pitchFamily="2" charset="-78"/>
            <a:cs typeface="Sakkal Majalla" pitchFamily="2" charset="-78"/>
          </a:endParaRPr>
        </a:p>
      </dsp:txBody>
      <dsp:txXfrm rot="-5400000">
        <a:off x="510919" y="801155"/>
        <a:ext cx="3217144" cy="526043"/>
      </dsp:txXfrm>
    </dsp:sp>
    <dsp:sp modelId="{A04CA691-8446-4CE7-B41B-5BD1548033A5}">
      <dsp:nvSpPr>
        <dsp:cNvPr id="0" name=""/>
        <dsp:cNvSpPr/>
      </dsp:nvSpPr>
      <dsp:spPr>
        <a:xfrm rot="5400000">
          <a:off x="-146811" y="1670384"/>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dirty="0">
              <a:latin typeface="Sakkal Majalla" pitchFamily="2" charset="-78"/>
              <a:cs typeface="Sakkal Majalla" pitchFamily="2" charset="-78"/>
            </a:rPr>
            <a:t>2005</a:t>
          </a:r>
          <a:endParaRPr lang="en-US" sz="1600" b="1" kern="1200" dirty="0">
            <a:latin typeface="Sakkal Majalla" pitchFamily="2" charset="-78"/>
            <a:cs typeface="Sakkal Majalla" pitchFamily="2" charset="-78"/>
          </a:endParaRPr>
        </a:p>
      </dsp:txBody>
      <dsp:txXfrm rot="-5400000">
        <a:off x="-22721" y="1835836"/>
        <a:ext cx="579084" cy="248179"/>
      </dsp:txXfrm>
    </dsp:sp>
    <dsp:sp modelId="{7279C393-5628-42A6-9664-3C7A943FA4FA}">
      <dsp:nvSpPr>
        <dsp:cNvPr id="0" name=""/>
        <dsp:cNvSpPr/>
      </dsp:nvSpPr>
      <dsp:spPr>
        <a:xfrm rot="5400000">
          <a:off x="1819526" y="210577"/>
          <a:ext cx="582959"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Low" defTabSz="711200" rtl="0">
            <a:lnSpc>
              <a:spcPct val="90000"/>
            </a:lnSpc>
            <a:spcBef>
              <a:spcPct val="0"/>
            </a:spcBef>
            <a:spcAft>
              <a:spcPct val="15000"/>
            </a:spcAft>
            <a:buChar char="••"/>
          </a:pPr>
          <a:r>
            <a:rPr lang="en-US" sz="1600" b="1" kern="1200" dirty="0" smtClean="0">
              <a:latin typeface="Sakkal Majalla" pitchFamily="2" charset="-78"/>
              <a:cs typeface="Sakkal Majalla" pitchFamily="2" charset="-78"/>
            </a:rPr>
            <a:t>First Minister of Social Development.</a:t>
          </a:r>
          <a:endParaRPr lang="en-US" sz="1600" b="1" kern="1200" dirty="0">
            <a:latin typeface="Sakkal Majalla" pitchFamily="2" charset="-78"/>
            <a:cs typeface="Sakkal Majalla" pitchFamily="2" charset="-78"/>
          </a:endParaRPr>
        </a:p>
      </dsp:txBody>
      <dsp:txXfrm rot="-5400000">
        <a:off x="488205" y="1570356"/>
        <a:ext cx="3217144" cy="526043"/>
      </dsp:txXfrm>
    </dsp:sp>
    <dsp:sp modelId="{DE57FFE4-BC3D-454F-9383-E27786707454}">
      <dsp:nvSpPr>
        <dsp:cNvPr id="0" name=""/>
        <dsp:cNvSpPr/>
      </dsp:nvSpPr>
      <dsp:spPr>
        <a:xfrm rot="5400000">
          <a:off x="-146811" y="2421362"/>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a:latin typeface="Sakkal Majalla" pitchFamily="2" charset="-78"/>
              <a:cs typeface="Sakkal Majalla" pitchFamily="2" charset="-78"/>
            </a:rPr>
            <a:t>2008</a:t>
          </a:r>
          <a:endParaRPr lang="en-US" sz="1600" b="1" kern="1200">
            <a:latin typeface="Sakkal Majalla" pitchFamily="2" charset="-78"/>
            <a:cs typeface="Sakkal Majalla" pitchFamily="2" charset="-78"/>
          </a:endParaRPr>
        </a:p>
      </dsp:txBody>
      <dsp:txXfrm rot="-5400000">
        <a:off x="-22721" y="2586814"/>
        <a:ext cx="579084" cy="248179"/>
      </dsp:txXfrm>
    </dsp:sp>
    <dsp:sp modelId="{842C73AF-E27F-4A4A-AE12-CA06C0650BC8}">
      <dsp:nvSpPr>
        <dsp:cNvPr id="0" name=""/>
        <dsp:cNvSpPr/>
      </dsp:nvSpPr>
      <dsp:spPr>
        <a:xfrm rot="5400000">
          <a:off x="1842240" y="943332"/>
          <a:ext cx="582959"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Low" defTabSz="711200" rtl="0">
            <a:lnSpc>
              <a:spcPct val="90000"/>
            </a:lnSpc>
            <a:spcBef>
              <a:spcPct val="0"/>
            </a:spcBef>
            <a:spcAft>
              <a:spcPct val="15000"/>
            </a:spcAft>
            <a:buChar char="••"/>
          </a:pPr>
          <a:r>
            <a:rPr lang="en-US" sz="1600" b="1" kern="1200" dirty="0" smtClean="0">
              <a:latin typeface="Sakkal Majalla" pitchFamily="2" charset="-78"/>
              <a:cs typeface="Sakkal Majalla" pitchFamily="2" charset="-78"/>
            </a:rPr>
            <a:t>First Minister of Information and Culture.</a:t>
          </a:r>
          <a:endParaRPr lang="en-US" sz="1600" b="1" kern="1200" dirty="0">
            <a:latin typeface="Sakkal Majalla" pitchFamily="2" charset="-78"/>
            <a:cs typeface="Sakkal Majalla" pitchFamily="2" charset="-78"/>
          </a:endParaRPr>
        </a:p>
      </dsp:txBody>
      <dsp:txXfrm rot="-5400000">
        <a:off x="510919" y="2303111"/>
        <a:ext cx="3217144" cy="526043"/>
      </dsp:txXfrm>
    </dsp:sp>
    <dsp:sp modelId="{233FE5D9-CFA0-4C6F-BF64-F0138EB18FB2}">
      <dsp:nvSpPr>
        <dsp:cNvPr id="0" name=""/>
        <dsp:cNvSpPr/>
      </dsp:nvSpPr>
      <dsp:spPr>
        <a:xfrm rot="5400000">
          <a:off x="-146811" y="3172340"/>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a:latin typeface="Sakkal Majalla" pitchFamily="2" charset="-78"/>
              <a:cs typeface="Sakkal Majalla" pitchFamily="2" charset="-78"/>
            </a:rPr>
            <a:t>2010</a:t>
          </a:r>
          <a:endParaRPr lang="en-US" sz="1600" b="1" kern="1200">
            <a:latin typeface="Sakkal Majalla" pitchFamily="2" charset="-78"/>
            <a:cs typeface="Sakkal Majalla" pitchFamily="2" charset="-78"/>
          </a:endParaRPr>
        </a:p>
      </dsp:txBody>
      <dsp:txXfrm rot="-5400000">
        <a:off x="-22721" y="3337792"/>
        <a:ext cx="579084" cy="248179"/>
      </dsp:txXfrm>
    </dsp:sp>
    <dsp:sp modelId="{762127ED-C8A8-440D-9165-54BC2834287C}">
      <dsp:nvSpPr>
        <dsp:cNvPr id="0" name=""/>
        <dsp:cNvSpPr/>
      </dsp:nvSpPr>
      <dsp:spPr>
        <a:xfrm rot="5400000">
          <a:off x="1842240" y="1694310"/>
          <a:ext cx="582959"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Low" defTabSz="711200" rtl="0">
            <a:lnSpc>
              <a:spcPct val="90000"/>
            </a:lnSpc>
            <a:spcBef>
              <a:spcPct val="0"/>
            </a:spcBef>
            <a:spcAft>
              <a:spcPct val="15000"/>
            </a:spcAft>
            <a:buChar char="••"/>
          </a:pPr>
          <a:r>
            <a:rPr lang="en-US" sz="1600" b="1" kern="1200" dirty="0" smtClean="0">
              <a:latin typeface="Sakkal Majalla" pitchFamily="2" charset="-78"/>
              <a:cs typeface="Sakkal Majalla" pitchFamily="2" charset="-78"/>
            </a:rPr>
            <a:t>First </a:t>
          </a:r>
          <a:r>
            <a:rPr lang="en-US" sz="1600" b="1" kern="1200" dirty="0" smtClean="0">
              <a:latin typeface="Sakkal Majalla" pitchFamily="2" charset="-78"/>
              <a:cs typeface="Sakkal Majalla" pitchFamily="2" charset="-78"/>
            </a:rPr>
            <a:t>woman </a:t>
          </a:r>
          <a:r>
            <a:rPr lang="en-US" sz="1600" b="1" kern="1200" dirty="0" smtClean="0">
              <a:latin typeface="Sakkal Majalla" pitchFamily="2" charset="-78"/>
              <a:cs typeface="Sakkal Majalla" pitchFamily="2" charset="-78"/>
            </a:rPr>
            <a:t>elected to Municipal </a:t>
          </a:r>
          <a:r>
            <a:rPr lang="en-US" sz="1600" b="1" kern="1200" dirty="0" smtClean="0">
              <a:latin typeface="Sakkal Majalla" pitchFamily="2" charset="-78"/>
              <a:cs typeface="Sakkal Majalla" pitchFamily="2" charset="-78"/>
            </a:rPr>
            <a:t>Council.</a:t>
          </a:r>
          <a:endParaRPr lang="en-US" sz="1600" b="1" kern="1200" dirty="0">
            <a:latin typeface="Sakkal Majalla" pitchFamily="2" charset="-78"/>
            <a:cs typeface="Sakkal Majalla" pitchFamily="2" charset="-78"/>
          </a:endParaRPr>
        </a:p>
      </dsp:txBody>
      <dsp:txXfrm rot="-5400000">
        <a:off x="510919" y="3054089"/>
        <a:ext cx="3217144" cy="526043"/>
      </dsp:txXfrm>
    </dsp:sp>
    <dsp:sp modelId="{4D8C3DBA-D64E-466E-8EAA-0A783CF8EF96}">
      <dsp:nvSpPr>
        <dsp:cNvPr id="0" name=""/>
        <dsp:cNvSpPr/>
      </dsp:nvSpPr>
      <dsp:spPr>
        <a:xfrm rot="5400000">
          <a:off x="-146811" y="3923318"/>
          <a:ext cx="827263" cy="579084"/>
        </a:xfrm>
        <a:prstGeom prst="chevron">
          <a:avLst/>
        </a:prstGeom>
        <a:solidFill>
          <a:schemeClr val="bg2">
            <a:lumMod val="75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ar-BH" sz="1600" b="1" kern="1200">
              <a:latin typeface="Sakkal Majalla" pitchFamily="2" charset="-78"/>
              <a:cs typeface="Sakkal Majalla" pitchFamily="2" charset="-78"/>
            </a:rPr>
            <a:t>2012</a:t>
          </a:r>
          <a:endParaRPr lang="en-US" sz="1600" b="1" kern="1200">
            <a:latin typeface="Sakkal Majalla" pitchFamily="2" charset="-78"/>
            <a:cs typeface="Sakkal Majalla" pitchFamily="2" charset="-78"/>
          </a:endParaRPr>
        </a:p>
      </dsp:txBody>
      <dsp:txXfrm rot="-5400000">
        <a:off x="-22721" y="4088770"/>
        <a:ext cx="579084" cy="248179"/>
      </dsp:txXfrm>
    </dsp:sp>
    <dsp:sp modelId="{0624F8CD-840F-47E3-A066-704DD1A5DE4D}">
      <dsp:nvSpPr>
        <dsp:cNvPr id="0" name=""/>
        <dsp:cNvSpPr/>
      </dsp:nvSpPr>
      <dsp:spPr>
        <a:xfrm rot="5400000">
          <a:off x="1842240" y="2445288"/>
          <a:ext cx="582959" cy="3245602"/>
        </a:xfrm>
        <a:prstGeom prst="round2Same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Low" defTabSz="711200" rtl="0">
            <a:lnSpc>
              <a:spcPct val="90000"/>
            </a:lnSpc>
            <a:spcBef>
              <a:spcPct val="0"/>
            </a:spcBef>
            <a:spcAft>
              <a:spcPct val="15000"/>
            </a:spcAft>
            <a:buChar char="••"/>
          </a:pPr>
          <a:r>
            <a:rPr lang="en-US" sz="1600" b="1" kern="1200" dirty="0" smtClean="0">
              <a:latin typeface="Sakkal Majalla" pitchFamily="2" charset="-78"/>
              <a:cs typeface="Sakkal Majalla" pitchFamily="2" charset="-78"/>
            </a:rPr>
            <a:t>First </a:t>
          </a:r>
          <a:r>
            <a:rPr lang="en-US" sz="1600" b="1" kern="1200" dirty="0" smtClean="0">
              <a:latin typeface="Sakkal Majalla" pitchFamily="2" charset="-78"/>
              <a:cs typeface="Sakkal Majalla" pitchFamily="2" charset="-78"/>
            </a:rPr>
            <a:t>woman government </a:t>
          </a:r>
          <a:r>
            <a:rPr lang="en-US" sz="1600" b="1" kern="1200" dirty="0" smtClean="0">
              <a:latin typeface="Sakkal Majalla" pitchFamily="2" charset="-78"/>
              <a:cs typeface="Sakkal Majalla" pitchFamily="2" charset="-78"/>
            </a:rPr>
            <a:t>spokesperson.</a:t>
          </a:r>
          <a:endParaRPr lang="en-US" sz="1600" b="1" kern="1200" dirty="0">
            <a:latin typeface="Sakkal Majalla" pitchFamily="2" charset="-78"/>
            <a:cs typeface="Sakkal Majalla" pitchFamily="2" charset="-78"/>
          </a:endParaRPr>
        </a:p>
      </dsp:txBody>
      <dsp:txXfrm rot="-5400000">
        <a:off x="510919" y="3805067"/>
        <a:ext cx="3217144" cy="526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CCDDC-6CD0-4272-AEB1-DB38DB007D10}">
      <dsp:nvSpPr>
        <dsp:cNvPr id="0" name=""/>
        <dsp:cNvSpPr/>
      </dsp:nvSpPr>
      <dsp:spPr>
        <a:xfrm>
          <a:off x="1470777" y="317121"/>
          <a:ext cx="2850850" cy="239776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3B98F-5DB3-4976-B704-1BB83B5BC8C9}">
      <dsp:nvSpPr>
        <dsp:cNvPr id="0" name=""/>
        <dsp:cNvSpPr/>
      </dsp:nvSpPr>
      <dsp:spPr>
        <a:xfrm>
          <a:off x="408734" y="1325100"/>
          <a:ext cx="1545059" cy="1545059"/>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solidFill>
              <a:latin typeface="Sakkal Majalla" pitchFamily="2" charset="-78"/>
              <a:cs typeface="Sakkal Majalla" pitchFamily="2" charset="-78"/>
            </a:rPr>
            <a:t>1928</a:t>
          </a:r>
          <a:endParaRPr lang="ar-BH" sz="1600" b="1" kern="1200" dirty="0" smtClean="0">
            <a:solidFill>
              <a:schemeClr val="tx1"/>
            </a:solidFill>
            <a:latin typeface="Sakkal Majalla" pitchFamily="2" charset="-78"/>
            <a:cs typeface="Sakkal Majalla" pitchFamily="2" charset="-78"/>
          </a:endParaRPr>
        </a:p>
        <a:p>
          <a:pPr lvl="0" algn="ctr" defTabSz="711200" rtl="1">
            <a:lnSpc>
              <a:spcPct val="90000"/>
            </a:lnSpc>
            <a:spcBef>
              <a:spcPct val="0"/>
            </a:spcBef>
            <a:spcAft>
              <a:spcPct val="35000"/>
            </a:spcAft>
          </a:pPr>
          <a:r>
            <a:rPr lang="en-GB" sz="1600" b="1" kern="1200" dirty="0" smtClean="0">
              <a:solidFill>
                <a:schemeClr val="tx1"/>
              </a:solidFill>
              <a:effectLst/>
              <a:latin typeface="Sakkal Majalla" pitchFamily="2" charset="-78"/>
              <a:ea typeface="+mn-ea"/>
              <a:cs typeface="Sakkal Majalla" pitchFamily="2" charset="-78"/>
            </a:rPr>
            <a:t>The first formal education school for girls</a:t>
          </a:r>
          <a:endParaRPr lang="en-US" sz="1600" b="1" kern="1200" dirty="0">
            <a:solidFill>
              <a:schemeClr val="tx1"/>
            </a:solidFill>
            <a:latin typeface="Sakkal Majalla" pitchFamily="2" charset="-78"/>
            <a:cs typeface="Sakkal Majalla" pitchFamily="2" charset="-78"/>
          </a:endParaRPr>
        </a:p>
      </dsp:txBody>
      <dsp:txXfrm>
        <a:off x="408734" y="1325100"/>
        <a:ext cx="1545059" cy="1545059"/>
      </dsp:txXfrm>
    </dsp:sp>
    <dsp:sp modelId="{426E4216-9456-42F4-9EAA-CF604CF53E67}">
      <dsp:nvSpPr>
        <dsp:cNvPr id="0" name=""/>
        <dsp:cNvSpPr/>
      </dsp:nvSpPr>
      <dsp:spPr>
        <a:xfrm>
          <a:off x="5884415" y="317121"/>
          <a:ext cx="2850850" cy="239776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8503D-DDE8-4436-9BBF-7B5B3FC367E9}">
      <dsp:nvSpPr>
        <dsp:cNvPr id="0" name=""/>
        <dsp:cNvSpPr/>
      </dsp:nvSpPr>
      <dsp:spPr>
        <a:xfrm>
          <a:off x="4822371" y="1325100"/>
          <a:ext cx="1545059" cy="1545059"/>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solidFill>
              <a:latin typeface="Sakkal Majalla" pitchFamily="2" charset="-78"/>
              <a:cs typeface="Sakkal Majalla" pitchFamily="2" charset="-78"/>
            </a:rPr>
            <a:t>1941</a:t>
          </a:r>
          <a:endParaRPr lang="ar-BH" sz="1600" b="1" kern="1200" dirty="0" smtClean="0">
            <a:solidFill>
              <a:schemeClr val="tx1"/>
            </a:solidFill>
            <a:latin typeface="Sakkal Majalla" pitchFamily="2" charset="-78"/>
            <a:cs typeface="Sakkal Majalla" pitchFamily="2" charset="-78"/>
          </a:endParaRPr>
        </a:p>
        <a:p>
          <a:pPr lvl="0" algn="ctr" defTabSz="711200" rtl="1">
            <a:lnSpc>
              <a:spcPct val="90000"/>
            </a:lnSpc>
            <a:spcBef>
              <a:spcPct val="0"/>
            </a:spcBef>
            <a:spcAft>
              <a:spcPct val="35000"/>
            </a:spcAft>
          </a:pPr>
          <a:r>
            <a:rPr lang="en-GB" sz="1600" b="1" kern="1200" dirty="0" smtClean="0">
              <a:solidFill>
                <a:schemeClr val="tx1"/>
              </a:solidFill>
              <a:effectLst/>
              <a:latin typeface="Sakkal Majalla" pitchFamily="2" charset="-78"/>
              <a:ea typeface="+mn-ea"/>
              <a:cs typeface="Sakkal Majalla" pitchFamily="2" charset="-78"/>
            </a:rPr>
            <a:t>The entry of Bahraini women in the field of nursing </a:t>
          </a:r>
          <a:endParaRPr lang="ar-BH" sz="1600" b="1" kern="1200" dirty="0" smtClean="0">
            <a:solidFill>
              <a:schemeClr val="tx1"/>
            </a:solidFill>
            <a:latin typeface="Sakkal Majalla" pitchFamily="2" charset="-78"/>
            <a:cs typeface="Sakkal Majalla" pitchFamily="2" charset="-78"/>
          </a:endParaRPr>
        </a:p>
      </dsp:txBody>
      <dsp:txXfrm>
        <a:off x="4822371" y="1325100"/>
        <a:ext cx="1545059" cy="1545059"/>
      </dsp:txXfrm>
    </dsp:sp>
    <dsp:sp modelId="{C71BFF91-ADF8-4233-BF32-86A4085CB87E}">
      <dsp:nvSpPr>
        <dsp:cNvPr id="0" name=""/>
        <dsp:cNvSpPr/>
      </dsp:nvSpPr>
      <dsp:spPr>
        <a:xfrm>
          <a:off x="3677596" y="3302040"/>
          <a:ext cx="2850850" cy="239776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9A21E-C015-4357-8D52-ACC0071C149E}">
      <dsp:nvSpPr>
        <dsp:cNvPr id="0" name=""/>
        <dsp:cNvSpPr/>
      </dsp:nvSpPr>
      <dsp:spPr>
        <a:xfrm>
          <a:off x="2615552" y="4310019"/>
          <a:ext cx="1545059" cy="1545059"/>
        </a:xfrm>
        <a:prstGeom prst="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solidFill>
              <a:latin typeface="Sakkal Majalla" pitchFamily="2" charset="-78"/>
              <a:cs typeface="Sakkal Majalla" pitchFamily="2" charset="-78"/>
            </a:rPr>
            <a:t>1950s</a:t>
          </a:r>
          <a:endParaRPr lang="ar-BH" sz="1600" b="1" kern="1200" dirty="0" smtClean="0">
            <a:solidFill>
              <a:schemeClr val="tx1"/>
            </a:solidFill>
            <a:latin typeface="Sakkal Majalla" pitchFamily="2" charset="-78"/>
            <a:cs typeface="Sakkal Majalla" pitchFamily="2" charset="-78"/>
          </a:endParaRPr>
        </a:p>
        <a:p>
          <a:pPr lvl="0" algn="ctr" defTabSz="711200" rtl="1">
            <a:lnSpc>
              <a:spcPct val="90000"/>
            </a:lnSpc>
            <a:spcBef>
              <a:spcPct val="0"/>
            </a:spcBef>
            <a:spcAft>
              <a:spcPct val="35000"/>
            </a:spcAft>
          </a:pPr>
          <a:r>
            <a:rPr lang="en-GB" sz="1600" b="1" kern="1200" dirty="0" smtClean="0">
              <a:solidFill>
                <a:schemeClr val="tx1"/>
              </a:solidFill>
              <a:effectLst/>
              <a:latin typeface="Sakkal Majalla" pitchFamily="2" charset="-78"/>
              <a:ea typeface="+mn-ea"/>
              <a:cs typeface="Sakkal Majalla" pitchFamily="2" charset="-78"/>
            </a:rPr>
            <a:t>Bahraini women’s active participation in civil society </a:t>
          </a:r>
          <a:endParaRPr lang="ar-BH" sz="1600" b="1" kern="1200" dirty="0" smtClean="0">
            <a:solidFill>
              <a:schemeClr val="tx1"/>
            </a:solidFill>
            <a:latin typeface="Sakkal Majalla" pitchFamily="2" charset="-78"/>
            <a:cs typeface="Sakkal Majalla" pitchFamily="2" charset="-78"/>
          </a:endParaRPr>
        </a:p>
      </dsp:txBody>
      <dsp:txXfrm>
        <a:off x="2615552" y="4310019"/>
        <a:ext cx="1545059" cy="1545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E9018-7D76-4593-9BF6-FD92BC4D152A}">
      <dsp:nvSpPr>
        <dsp:cNvPr id="0" name=""/>
        <dsp:cNvSpPr/>
      </dsp:nvSpPr>
      <dsp:spPr>
        <a:xfrm>
          <a:off x="0" y="415982"/>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Sakkal Majalla" pitchFamily="2" charset="-78"/>
              <a:cs typeface="Sakkal Majalla" pitchFamily="2" charset="-78"/>
            </a:rPr>
            <a:t>Develop a National Plan </a:t>
          </a:r>
          <a:r>
            <a:rPr lang="fr-FR" sz="1800" b="1" kern="1200" dirty="0" smtClean="0">
              <a:latin typeface="Sakkal Majalla" pitchFamily="2" charset="-78"/>
              <a:cs typeface="Sakkal Majalla" pitchFamily="2" charset="-78"/>
            </a:rPr>
            <a:t>for the </a:t>
          </a:r>
          <a:r>
            <a:rPr lang="fr-FR" sz="1800" b="1" kern="1200" dirty="0" err="1" smtClean="0">
              <a:latin typeface="Sakkal Majalla" pitchFamily="2" charset="-78"/>
              <a:cs typeface="Sakkal Majalla" pitchFamily="2" charset="-78"/>
            </a:rPr>
            <a:t>Advancement</a:t>
          </a:r>
          <a:r>
            <a:rPr lang="fr-FR" sz="1800" b="1" kern="1200" dirty="0" smtClean="0">
              <a:latin typeface="Sakkal Majalla" pitchFamily="2" charset="-78"/>
              <a:cs typeface="Sakkal Majalla" pitchFamily="2" charset="-78"/>
            </a:rPr>
            <a:t> of </a:t>
          </a:r>
          <a:r>
            <a:rPr lang="fr-FR" sz="1800" b="1" kern="1200" dirty="0" err="1" smtClean="0">
              <a:latin typeface="Sakkal Majalla" pitchFamily="2" charset="-78"/>
              <a:cs typeface="Sakkal Majalla" pitchFamily="2" charset="-78"/>
            </a:rPr>
            <a:t>Bahraini</a:t>
          </a:r>
          <a:r>
            <a:rPr lang="fr-FR" sz="1800" b="1" kern="1200" dirty="0" smtClean="0">
              <a:latin typeface="Sakkal Majalla" pitchFamily="2" charset="-78"/>
              <a:cs typeface="Sakkal Majalla" pitchFamily="2" charset="-78"/>
            </a:rPr>
            <a:t> Women</a:t>
          </a:r>
          <a:endParaRPr lang="en-US" sz="1800" b="1" kern="1200" dirty="0">
            <a:latin typeface="Sakkal Majalla" pitchFamily="2" charset="-78"/>
            <a:cs typeface="Sakkal Majalla" pitchFamily="2" charset="-78"/>
          </a:endParaRPr>
        </a:p>
      </dsp:txBody>
      <dsp:txXfrm>
        <a:off x="0" y="415982"/>
        <a:ext cx="2008166" cy="1204900"/>
      </dsp:txXfrm>
    </dsp:sp>
    <dsp:sp modelId="{F6865EA1-8506-4FBF-8817-A07380AB6B3E}">
      <dsp:nvSpPr>
        <dsp:cNvPr id="0" name=""/>
        <dsp:cNvSpPr/>
      </dsp:nvSpPr>
      <dsp:spPr>
        <a:xfrm>
          <a:off x="2208983" y="415982"/>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Sakkal Majalla" pitchFamily="2" charset="-78"/>
              <a:cs typeface="Sakkal Majalla" pitchFamily="2" charset="-78"/>
            </a:rPr>
            <a:t>Propose, and follow up the implementation of public policies</a:t>
          </a:r>
          <a:endParaRPr lang="en-US" sz="1800" b="1" kern="1200" dirty="0">
            <a:latin typeface="Sakkal Majalla" pitchFamily="2" charset="-78"/>
            <a:cs typeface="Sakkal Majalla" pitchFamily="2" charset="-78"/>
          </a:endParaRPr>
        </a:p>
      </dsp:txBody>
      <dsp:txXfrm>
        <a:off x="2208983" y="415982"/>
        <a:ext cx="2008166" cy="1204900"/>
      </dsp:txXfrm>
    </dsp:sp>
    <dsp:sp modelId="{B5F384A5-3E06-48C9-86C4-BF41D7093A4B}">
      <dsp:nvSpPr>
        <dsp:cNvPr id="0" name=""/>
        <dsp:cNvSpPr/>
      </dsp:nvSpPr>
      <dsp:spPr>
        <a:xfrm>
          <a:off x="4417967" y="415982"/>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Sakkal Majalla" pitchFamily="2" charset="-78"/>
              <a:cs typeface="Sakkal Majalla" pitchFamily="2" charset="-78"/>
            </a:rPr>
            <a:t>Raise the society’s awareness on women’s role, rights and duties</a:t>
          </a:r>
          <a:endParaRPr lang="en-US" sz="1800" b="1" kern="1200" dirty="0">
            <a:latin typeface="Sakkal Majalla" pitchFamily="2" charset="-78"/>
            <a:cs typeface="Sakkal Majalla" pitchFamily="2" charset="-78"/>
          </a:endParaRPr>
        </a:p>
      </dsp:txBody>
      <dsp:txXfrm>
        <a:off x="4417967" y="415982"/>
        <a:ext cx="2008166" cy="1204900"/>
      </dsp:txXfrm>
    </dsp:sp>
    <dsp:sp modelId="{E1372404-4036-475E-97C3-E8B1DAF4F649}">
      <dsp:nvSpPr>
        <dsp:cNvPr id="0" name=""/>
        <dsp:cNvSpPr/>
      </dsp:nvSpPr>
      <dsp:spPr>
        <a:xfrm>
          <a:off x="0" y="1821699"/>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Sakkal Majalla" pitchFamily="2" charset="-78"/>
              <a:cs typeface="Sakkal Majalla" pitchFamily="2" charset="-78"/>
            </a:rPr>
            <a:t>Conduct Women Empowerment Programs and Initiatives</a:t>
          </a:r>
          <a:endParaRPr lang="en-US" sz="1800" b="1" kern="1200" dirty="0">
            <a:latin typeface="Sakkal Majalla" pitchFamily="2" charset="-78"/>
            <a:cs typeface="Sakkal Majalla" pitchFamily="2" charset="-78"/>
          </a:endParaRPr>
        </a:p>
      </dsp:txBody>
      <dsp:txXfrm>
        <a:off x="0" y="1821699"/>
        <a:ext cx="2008166" cy="1204900"/>
      </dsp:txXfrm>
    </dsp:sp>
    <dsp:sp modelId="{D76E50C7-8D16-45CB-A31B-A555E75D5BAB}">
      <dsp:nvSpPr>
        <dsp:cNvPr id="0" name=""/>
        <dsp:cNvSpPr/>
      </dsp:nvSpPr>
      <dsp:spPr>
        <a:xfrm>
          <a:off x="2208983" y="1821699"/>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latin typeface="Sakkal Majalla" pitchFamily="2" charset="-78"/>
              <a:cs typeface="Sakkal Majalla" pitchFamily="2" charset="-78"/>
            </a:rPr>
            <a:t>Establish a documentation center</a:t>
          </a:r>
          <a:endParaRPr lang="en-US" sz="1800" b="1" kern="1200" dirty="0">
            <a:latin typeface="Sakkal Majalla" pitchFamily="2" charset="-78"/>
            <a:cs typeface="Sakkal Majalla" pitchFamily="2" charset="-78"/>
          </a:endParaRPr>
        </a:p>
      </dsp:txBody>
      <dsp:txXfrm>
        <a:off x="2208983" y="1821699"/>
        <a:ext cx="2008166" cy="1204900"/>
      </dsp:txXfrm>
    </dsp:sp>
    <dsp:sp modelId="{44DD53C2-02CA-485C-A9DC-EE6A28329365}">
      <dsp:nvSpPr>
        <dsp:cNvPr id="0" name=""/>
        <dsp:cNvSpPr/>
      </dsp:nvSpPr>
      <dsp:spPr>
        <a:xfrm>
          <a:off x="4417967" y="1821699"/>
          <a:ext cx="2008166" cy="1204900"/>
        </a:xfrm>
        <a:prstGeom prst="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Sakkal Majalla" pitchFamily="2" charset="-78"/>
              <a:cs typeface="Sakkal Majalla" pitchFamily="2" charset="-78"/>
            </a:rPr>
            <a:t>Hold conferences, seminars and discussions </a:t>
          </a:r>
          <a:endParaRPr lang="en-US" sz="1800" b="1" kern="1200" dirty="0">
            <a:latin typeface="Sakkal Majalla" pitchFamily="2" charset="-78"/>
            <a:cs typeface="Sakkal Majalla" pitchFamily="2" charset="-78"/>
          </a:endParaRPr>
        </a:p>
      </dsp:txBody>
      <dsp:txXfrm>
        <a:off x="4417967" y="1821699"/>
        <a:ext cx="2008166" cy="1204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C09A0-C178-45E5-9472-AA7DFF206DA8}">
      <dsp:nvSpPr>
        <dsp:cNvPr id="0" name=""/>
        <dsp:cNvSpPr/>
      </dsp:nvSpPr>
      <dsp:spPr>
        <a:xfrm>
          <a:off x="0" y="1783866"/>
          <a:ext cx="7391400" cy="145234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34264" tIns="334264" rIns="334264" bIns="334264" numCol="1" spcCol="1270" anchor="ctr" anchorCtr="0">
          <a:noAutofit/>
        </a:bodyPr>
        <a:lstStyle/>
        <a:p>
          <a:pPr lvl="0" algn="just" defTabSz="2089150" rtl="0">
            <a:lnSpc>
              <a:spcPct val="90000"/>
            </a:lnSpc>
            <a:spcBef>
              <a:spcPct val="0"/>
            </a:spcBef>
            <a:spcAft>
              <a:spcPct val="35000"/>
            </a:spcAft>
          </a:pPr>
          <a:endParaRPr lang="en-US" sz="4700" kern="1200" dirty="0">
            <a:latin typeface="Sakkal Majalla" pitchFamily="2" charset="-78"/>
            <a:cs typeface="Sakkal Majalla" pitchFamily="2" charset="-78"/>
          </a:endParaRPr>
        </a:p>
      </dsp:txBody>
      <dsp:txXfrm>
        <a:off x="5173980" y="1783866"/>
        <a:ext cx="2217420" cy="1452349"/>
      </dsp:txXfrm>
    </dsp:sp>
    <dsp:sp modelId="{F098C0DD-E9D3-4EDC-BD09-965AAE3B0A87}">
      <dsp:nvSpPr>
        <dsp:cNvPr id="0" name=""/>
        <dsp:cNvSpPr/>
      </dsp:nvSpPr>
      <dsp:spPr>
        <a:xfrm>
          <a:off x="0" y="88355"/>
          <a:ext cx="7391400" cy="145234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rtl="0">
            <a:lnSpc>
              <a:spcPct val="90000"/>
            </a:lnSpc>
            <a:spcBef>
              <a:spcPct val="0"/>
            </a:spcBef>
            <a:spcAft>
              <a:spcPct val="35000"/>
            </a:spcAft>
          </a:pPr>
          <a:endParaRPr lang="en-US" sz="1800" kern="1200" dirty="0">
            <a:latin typeface="Sakkal Majalla" pitchFamily="2" charset="-78"/>
            <a:cs typeface="Sakkal Majalla" pitchFamily="2" charset="-78"/>
          </a:endParaRPr>
        </a:p>
      </dsp:txBody>
      <dsp:txXfrm>
        <a:off x="5173980" y="88355"/>
        <a:ext cx="2217420" cy="1452349"/>
      </dsp:txXfrm>
    </dsp:sp>
    <dsp:sp modelId="{61D54661-44E3-4620-A6DC-C11CAF201A05}">
      <dsp:nvSpPr>
        <dsp:cNvPr id="0" name=""/>
        <dsp:cNvSpPr/>
      </dsp:nvSpPr>
      <dsp:spPr>
        <a:xfrm>
          <a:off x="1569156" y="185950"/>
          <a:ext cx="2183494" cy="644509"/>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Sakkal Majalla" pitchFamily="2" charset="-78"/>
              <a:cs typeface="Sakkal Majalla" pitchFamily="2" charset="-78"/>
            </a:rPr>
            <a:t>Fund </a:t>
          </a:r>
          <a:endParaRPr lang="en-US" sz="2400" b="1" kern="1200" dirty="0">
            <a:solidFill>
              <a:schemeClr val="tx1"/>
            </a:solidFill>
            <a:latin typeface="Sakkal Majalla" pitchFamily="2" charset="-78"/>
            <a:cs typeface="Sakkal Majalla" pitchFamily="2" charset="-78"/>
          </a:endParaRPr>
        </a:p>
      </dsp:txBody>
      <dsp:txXfrm>
        <a:off x="1588033" y="204827"/>
        <a:ext cx="2145740" cy="606755"/>
      </dsp:txXfrm>
    </dsp:sp>
    <dsp:sp modelId="{7069608F-B3D2-4641-86FE-0101F86DADAD}">
      <dsp:nvSpPr>
        <dsp:cNvPr id="0" name=""/>
        <dsp:cNvSpPr/>
      </dsp:nvSpPr>
      <dsp:spPr>
        <a:xfrm>
          <a:off x="2660904" y="830460"/>
          <a:ext cx="1419271" cy="582265"/>
        </a:xfrm>
        <a:custGeom>
          <a:avLst/>
          <a:gdLst/>
          <a:ahLst/>
          <a:cxnLst/>
          <a:rect l="0" t="0" r="0" b="0"/>
          <a:pathLst>
            <a:path>
              <a:moveTo>
                <a:pt x="0" y="0"/>
              </a:moveTo>
              <a:lnTo>
                <a:pt x="0" y="291132"/>
              </a:lnTo>
              <a:lnTo>
                <a:pt x="1419271" y="291132"/>
              </a:lnTo>
              <a:lnTo>
                <a:pt x="1419271" y="58226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4694CE26-F952-44BB-A687-398B3AF6D346}">
      <dsp:nvSpPr>
        <dsp:cNvPr id="0" name=""/>
        <dsp:cNvSpPr/>
      </dsp:nvSpPr>
      <dsp:spPr>
        <a:xfrm>
          <a:off x="2988428" y="1412725"/>
          <a:ext cx="2183494" cy="14556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ts val="0"/>
            </a:spcAft>
          </a:pPr>
          <a:r>
            <a:rPr lang="en-US" sz="2000" b="1" kern="1200" dirty="0" smtClean="0">
              <a:solidFill>
                <a:schemeClr val="tx1"/>
              </a:solidFill>
              <a:latin typeface="Sakkal Majalla" panose="02000000000000000000" pitchFamily="2" charset="-78"/>
              <a:cs typeface="Sakkal Majalla" panose="02000000000000000000" pitchFamily="2" charset="-78"/>
            </a:rPr>
            <a:t>Financing loans for micro projects</a:t>
          </a:r>
          <a:endParaRPr lang="en-US" sz="2000" b="1" kern="1200" dirty="0">
            <a:solidFill>
              <a:schemeClr val="tx1"/>
            </a:solidFill>
            <a:latin typeface="Sakkal Majalla" pitchFamily="2" charset="-78"/>
            <a:cs typeface="Sakkal Majalla" pitchFamily="2" charset="-78"/>
          </a:endParaRPr>
        </a:p>
      </dsp:txBody>
      <dsp:txXfrm>
        <a:off x="3031063" y="1455360"/>
        <a:ext cx="2098224" cy="1370393"/>
      </dsp:txXfrm>
    </dsp:sp>
    <dsp:sp modelId="{9E74F046-99C2-4CDF-ABA6-8EF0BE306F16}">
      <dsp:nvSpPr>
        <dsp:cNvPr id="0" name=""/>
        <dsp:cNvSpPr/>
      </dsp:nvSpPr>
      <dsp:spPr>
        <a:xfrm>
          <a:off x="1241632" y="830460"/>
          <a:ext cx="1419271" cy="582265"/>
        </a:xfrm>
        <a:custGeom>
          <a:avLst/>
          <a:gdLst/>
          <a:ahLst/>
          <a:cxnLst/>
          <a:rect l="0" t="0" r="0" b="0"/>
          <a:pathLst>
            <a:path>
              <a:moveTo>
                <a:pt x="1419271" y="0"/>
              </a:moveTo>
              <a:lnTo>
                <a:pt x="1419271" y="291132"/>
              </a:lnTo>
              <a:lnTo>
                <a:pt x="0" y="291132"/>
              </a:lnTo>
              <a:lnTo>
                <a:pt x="0" y="58226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02959136-D30B-4E2B-BA56-6A0D1AA1A9D1}">
      <dsp:nvSpPr>
        <dsp:cNvPr id="0" name=""/>
        <dsp:cNvSpPr/>
      </dsp:nvSpPr>
      <dsp:spPr>
        <a:xfrm>
          <a:off x="149885" y="1412725"/>
          <a:ext cx="2183494" cy="145566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00000"/>
            </a:lnSpc>
            <a:spcBef>
              <a:spcPct val="0"/>
            </a:spcBef>
            <a:spcAft>
              <a:spcPts val="0"/>
            </a:spcAft>
          </a:pPr>
          <a:r>
            <a:rPr lang="en-US" sz="2000" b="1" kern="1200" dirty="0" smtClean="0">
              <a:solidFill>
                <a:schemeClr val="tx1"/>
              </a:solidFill>
              <a:latin typeface="Sakkal Majalla" panose="02000000000000000000" pitchFamily="2" charset="-78"/>
              <a:cs typeface="Sakkal Majalla" panose="02000000000000000000" pitchFamily="2" charset="-78"/>
            </a:rPr>
            <a:t>Financing loans for small and medium projects</a:t>
          </a:r>
          <a:endParaRPr lang="en-US" sz="2000" b="1" kern="1200" dirty="0">
            <a:solidFill>
              <a:schemeClr val="tx1"/>
            </a:solidFill>
            <a:latin typeface="Sakkal Majalla" panose="02000000000000000000" pitchFamily="2" charset="-78"/>
            <a:cs typeface="Sakkal Majalla" panose="02000000000000000000" pitchFamily="2" charset="-78"/>
          </a:endParaRPr>
        </a:p>
      </dsp:txBody>
      <dsp:txXfrm>
        <a:off x="192520" y="1455360"/>
        <a:ext cx="2098224" cy="1370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EA4A6-BA13-46B1-8710-4F189313523C}">
      <dsp:nvSpPr>
        <dsp:cNvPr id="0" name=""/>
        <dsp:cNvSpPr/>
      </dsp:nvSpPr>
      <dsp:spPr>
        <a:xfrm>
          <a:off x="3795" y="38"/>
          <a:ext cx="7764809" cy="666749"/>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Sakkal Majalla" pitchFamily="2" charset="-78"/>
              <a:cs typeface="Sakkal Majalla" pitchFamily="2" charset="-78"/>
            </a:rPr>
            <a:t>Vision</a:t>
          </a:r>
          <a:endParaRPr lang="en-US" sz="2400" b="1" kern="1200" dirty="0">
            <a:solidFill>
              <a:schemeClr val="tx1"/>
            </a:solidFill>
            <a:latin typeface="Sakkal Majalla" pitchFamily="2" charset="-78"/>
            <a:cs typeface="Sakkal Majalla" pitchFamily="2" charset="-78"/>
          </a:endParaRPr>
        </a:p>
      </dsp:txBody>
      <dsp:txXfrm>
        <a:off x="23323" y="19566"/>
        <a:ext cx="7725753" cy="627693"/>
      </dsp:txXfrm>
    </dsp:sp>
    <dsp:sp modelId="{89171314-0A42-4442-B819-C7DBACA6F759}">
      <dsp:nvSpPr>
        <dsp:cNvPr id="0" name=""/>
        <dsp:cNvSpPr/>
      </dsp:nvSpPr>
      <dsp:spPr>
        <a:xfrm>
          <a:off x="3795" y="857211"/>
          <a:ext cx="7764809" cy="666749"/>
        </a:xfrm>
        <a:prstGeom prst="roundRect">
          <a:avLst>
            <a:gd name="adj" fmla="val 1000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Sakkal Majalla" pitchFamily="2" charset="-78"/>
              <a:cs typeface="Sakkal Majalla" pitchFamily="2" charset="-78"/>
            </a:rPr>
            <a:t>Equitable partnership to build a competitive and sustainable society.</a:t>
          </a:r>
          <a:endParaRPr lang="en-US" sz="2400" b="1" kern="1200" dirty="0">
            <a:solidFill>
              <a:schemeClr val="tx1"/>
            </a:solidFill>
            <a:latin typeface="Sakkal Majalla" pitchFamily="2" charset="-78"/>
            <a:cs typeface="Sakkal Majalla" pitchFamily="2" charset="-78"/>
          </a:endParaRPr>
        </a:p>
      </dsp:txBody>
      <dsp:txXfrm>
        <a:off x="23323" y="876739"/>
        <a:ext cx="7725753" cy="6276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1751" y="0"/>
            <a:ext cx="2938463" cy="495300"/>
          </a:xfrm>
          <a:prstGeom prst="rect">
            <a:avLst/>
          </a:prstGeom>
        </p:spPr>
        <p:txBody>
          <a:bodyPr vert="horz" lIns="91440" tIns="45720" rIns="91440" bIns="45720" rtlCol="0"/>
          <a:lstStyle>
            <a:lvl1pPr algn="r">
              <a:defRPr sz="1200"/>
            </a:lvl1pPr>
          </a:lstStyle>
          <a:p>
            <a:fld id="{490AF67D-FD93-43E8-AEA6-0C133E4ECCD5}" type="datetimeFigureOut">
              <a:rPr lang="en-US" smtClean="0"/>
              <a:t>4/18/2016</a:t>
            </a:fld>
            <a:endParaRPr lang="en-US"/>
          </a:p>
        </p:txBody>
      </p:sp>
      <p:sp>
        <p:nvSpPr>
          <p:cNvPr id="4" name="Footer Placeholder 3"/>
          <p:cNvSpPr>
            <a:spLocks noGrp="1"/>
          </p:cNvSpPr>
          <p:nvPr>
            <p:ph type="ftr" sz="quarter" idx="2"/>
          </p:nvPr>
        </p:nvSpPr>
        <p:spPr>
          <a:xfrm>
            <a:off x="0" y="9421813"/>
            <a:ext cx="293846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1751" y="9421813"/>
            <a:ext cx="2938463" cy="495300"/>
          </a:xfrm>
          <a:prstGeom prst="rect">
            <a:avLst/>
          </a:prstGeom>
        </p:spPr>
        <p:txBody>
          <a:bodyPr vert="horz" lIns="91440" tIns="45720" rIns="91440" bIns="45720" rtlCol="0" anchor="b"/>
          <a:lstStyle>
            <a:lvl1pPr algn="r">
              <a:defRPr sz="1200"/>
            </a:lvl1pPr>
          </a:lstStyle>
          <a:p>
            <a:fld id="{50AAEE59-37B3-4FD9-9253-4A1AE41CF7B7}" type="slidenum">
              <a:rPr lang="en-US" smtClean="0"/>
              <a:t>‹#›</a:t>
            </a:fld>
            <a:endParaRPr lang="en-US"/>
          </a:p>
        </p:txBody>
      </p:sp>
    </p:spTree>
    <p:extLst>
      <p:ext uri="{BB962C8B-B14F-4D97-AF65-F5344CB8AC3E}">
        <p14:creationId xmlns:p14="http://schemas.microsoft.com/office/powerpoint/2010/main" val="319344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8780" cy="4959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2" y="0"/>
            <a:ext cx="2938780" cy="495935"/>
          </a:xfrm>
          <a:prstGeom prst="rect">
            <a:avLst/>
          </a:prstGeom>
        </p:spPr>
        <p:txBody>
          <a:bodyPr vert="horz" lIns="91440" tIns="45720" rIns="91440" bIns="45720" rtlCol="0"/>
          <a:lstStyle>
            <a:lvl1pPr algn="r">
              <a:defRPr sz="1200"/>
            </a:lvl1pPr>
          </a:lstStyle>
          <a:p>
            <a:fld id="{D72BB52F-AC64-4174-9FB4-0F588A1AB3EC}" type="datetimeFigureOut">
              <a:rPr lang="en-US" smtClean="0"/>
              <a:t>4/18/2016</a:t>
            </a:fld>
            <a:endParaRPr lang="en-US"/>
          </a:p>
        </p:txBody>
      </p:sp>
      <p:sp>
        <p:nvSpPr>
          <p:cNvPr id="4" name="Slide Image Placeholder 3"/>
          <p:cNvSpPr>
            <a:spLocks noGrp="1" noRot="1" noChangeAspect="1"/>
          </p:cNvSpPr>
          <p:nvPr>
            <p:ph type="sldImg" idx="2"/>
          </p:nvPr>
        </p:nvSpPr>
        <p:spPr>
          <a:xfrm>
            <a:off x="912813" y="744538"/>
            <a:ext cx="4956175" cy="3717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711383"/>
            <a:ext cx="542544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1044"/>
            <a:ext cx="2938780" cy="4959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2" y="9421044"/>
            <a:ext cx="2938780" cy="495935"/>
          </a:xfrm>
          <a:prstGeom prst="rect">
            <a:avLst/>
          </a:prstGeom>
        </p:spPr>
        <p:txBody>
          <a:bodyPr vert="horz" lIns="91440" tIns="45720" rIns="91440" bIns="45720" rtlCol="0" anchor="b"/>
          <a:lstStyle>
            <a:lvl1pPr algn="r">
              <a:defRPr sz="1200"/>
            </a:lvl1pPr>
          </a:lstStyle>
          <a:p>
            <a:fld id="{B8AC587D-D6E2-425B-A716-756EA27B77E0}" type="slidenum">
              <a:rPr lang="en-US" smtClean="0"/>
              <a:t>‹#›</a:t>
            </a:fld>
            <a:endParaRPr lang="en-US"/>
          </a:p>
        </p:txBody>
      </p:sp>
    </p:spTree>
    <p:extLst>
      <p:ext uri="{BB962C8B-B14F-4D97-AF65-F5344CB8AC3E}">
        <p14:creationId xmlns:p14="http://schemas.microsoft.com/office/powerpoint/2010/main" val="375764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B8AC587D-D6E2-425B-A716-756EA27B77E0}" type="slidenum">
              <a:rPr lang="en-US" smtClean="0"/>
              <a:t>1</a:t>
            </a:fld>
            <a:endParaRPr lang="en-US" dirty="0"/>
          </a:p>
        </p:txBody>
      </p:sp>
    </p:spTree>
    <p:extLst>
      <p:ext uri="{BB962C8B-B14F-4D97-AF65-F5344CB8AC3E}">
        <p14:creationId xmlns:p14="http://schemas.microsoft.com/office/powerpoint/2010/main" val="405222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kern="1200" dirty="0" smtClean="0">
                <a:solidFill>
                  <a:schemeClr val="tx1"/>
                </a:solidFill>
                <a:effectLst/>
                <a:latin typeface="+mn-lt"/>
                <a:ea typeface="+mn-ea"/>
                <a:cs typeface="+mn-cs"/>
              </a:rPr>
              <a:t>None-the-less, the role of the Supreme Council for Women is far from complete. We are well aware that there are still areas for further development, in addition to some challenges ahead of us, in which we are dealing with, with attention and responsibility.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it is the trust we have in our future generations that drives us today to excel in all areas of women development, where we strongly believe that empowerment is a tool that every woman should realise the importance of, in order to be able to discover the right path and be able to make her own decisions as a productive citizen, and therefore, realize the responsibilities ahead of her to continue in the footsteps of generations of champions who have created a legacy that should live forever.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AC587D-D6E2-425B-A716-756EA27B77E0}" type="slidenum">
              <a:rPr lang="en-US" smtClean="0"/>
              <a:t>10</a:t>
            </a:fld>
            <a:endParaRPr lang="en-US"/>
          </a:p>
        </p:txBody>
      </p:sp>
    </p:spTree>
    <p:extLst>
      <p:ext uri="{BB962C8B-B14F-4D97-AF65-F5344CB8AC3E}">
        <p14:creationId xmlns:p14="http://schemas.microsoft.com/office/powerpoint/2010/main" val="378370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B8AC587D-D6E2-425B-A716-756EA27B77E0}" type="slidenum">
              <a:rPr lang="en-US" smtClean="0"/>
              <a:t>2</a:t>
            </a:fld>
            <a:endParaRPr lang="en-US"/>
          </a:p>
        </p:txBody>
      </p:sp>
    </p:spTree>
    <p:extLst>
      <p:ext uri="{BB962C8B-B14F-4D97-AF65-F5344CB8AC3E}">
        <p14:creationId xmlns:p14="http://schemas.microsoft.com/office/powerpoint/2010/main" val="40111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a:t>
            </a:r>
            <a:r>
              <a:rPr lang="en-GB" sz="1200" kern="1200" dirty="0" smtClean="0">
                <a:solidFill>
                  <a:schemeClr val="tx1"/>
                </a:solidFill>
                <a:effectLst/>
                <a:latin typeface="+mn-lt"/>
                <a:ea typeface="+mn-ea"/>
                <a:cs typeface="+mn-cs"/>
              </a:rPr>
              <a:t>, the Kingdom of Bahrain, has every right to be proud of its accomplishments in the field of women empowerment, in light of the steady increase in women’s participation in higher education and in the workforce.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Bahraini women have </a:t>
            </a:r>
            <a:r>
              <a:rPr lang="en-US" sz="1200" kern="1200" dirty="0" smtClean="0">
                <a:solidFill>
                  <a:schemeClr val="tx1"/>
                </a:solidFill>
                <a:effectLst/>
                <a:latin typeface="+mn-lt"/>
                <a:ea typeface="+mn-ea"/>
                <a:cs typeface="+mn-cs"/>
              </a:rPr>
              <a:t>succeeded to reach many positions</a:t>
            </a:r>
            <a:r>
              <a:rPr lang="en-GB" sz="1200" kern="1200" dirty="0" smtClean="0">
                <a:solidFill>
                  <a:schemeClr val="tx1"/>
                </a:solidFill>
                <a:effectLst/>
                <a:latin typeface="+mn-lt"/>
                <a:ea typeface="+mn-ea"/>
                <a:cs typeface="+mn-cs"/>
              </a:rPr>
              <a:t>, such as, ministerial, judicial, parliamentarian, diplomatic, Chairperson and CEO of major financial institutions, as well as, President of academic institutions. In addition to being at the top of a number of major regional and international posts.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AC587D-D6E2-425B-A716-756EA27B77E0}" type="slidenum">
              <a:rPr lang="en-US" smtClean="0"/>
              <a:t>3</a:t>
            </a:fld>
            <a:endParaRPr lang="en-US"/>
          </a:p>
        </p:txBody>
      </p:sp>
    </p:spTree>
    <p:extLst>
      <p:ext uri="{BB962C8B-B14F-4D97-AF65-F5344CB8AC3E}">
        <p14:creationId xmlns:p14="http://schemas.microsoft.com/office/powerpoint/2010/main" val="218167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a:t>
            </a:r>
            <a:r>
              <a:rPr lang="en-GB" sz="1200" kern="1200" dirty="0" smtClean="0">
                <a:solidFill>
                  <a:schemeClr val="tx1"/>
                </a:solidFill>
                <a:effectLst/>
                <a:latin typeface="+mn-lt"/>
                <a:ea typeface="+mn-ea"/>
                <a:cs typeface="+mn-cs"/>
              </a:rPr>
              <a:t>, the Kingdom of Bahrain, has every right to be proud of its accomplishments in the field of women empowerment, in light of the steady increase in women’s participation in higher education and in the workforce.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Bahraini women have </a:t>
            </a:r>
            <a:r>
              <a:rPr lang="en-US" sz="1200" kern="1200" dirty="0" smtClean="0">
                <a:solidFill>
                  <a:schemeClr val="tx1"/>
                </a:solidFill>
                <a:effectLst/>
                <a:latin typeface="+mn-lt"/>
                <a:ea typeface="+mn-ea"/>
                <a:cs typeface="+mn-cs"/>
              </a:rPr>
              <a:t>succeeded to reach many positions</a:t>
            </a:r>
            <a:r>
              <a:rPr lang="en-GB" sz="1200" kern="1200" dirty="0" smtClean="0">
                <a:solidFill>
                  <a:schemeClr val="tx1"/>
                </a:solidFill>
                <a:effectLst/>
                <a:latin typeface="+mn-lt"/>
                <a:ea typeface="+mn-ea"/>
                <a:cs typeface="+mn-cs"/>
              </a:rPr>
              <a:t>, such as, ministerial, judicial, parliamentarian, diplomatic, Chairperson and CEO of major financial institutions, as well as, President of academic institutions. In addition to being at the top of a number of major regional and international posts.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AC587D-D6E2-425B-A716-756EA27B77E0}" type="slidenum">
              <a:rPr lang="en-US" smtClean="0"/>
              <a:t>4</a:t>
            </a:fld>
            <a:endParaRPr lang="en-US"/>
          </a:p>
        </p:txBody>
      </p:sp>
    </p:spTree>
    <p:extLst>
      <p:ext uri="{BB962C8B-B14F-4D97-AF65-F5344CB8AC3E}">
        <p14:creationId xmlns:p14="http://schemas.microsoft.com/office/powerpoint/2010/main" val="218167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Although true for the current status of Bahraini women, </a:t>
            </a:r>
            <a:r>
              <a:rPr lang="en-US" sz="1200" kern="1200" dirty="0" smtClean="0">
                <a:solidFill>
                  <a:schemeClr val="tx1"/>
                </a:solidFill>
                <a:effectLst/>
                <a:latin typeface="+mn-lt"/>
                <a:ea typeface="+mn-ea"/>
                <a:cs typeface="+mn-cs"/>
              </a:rPr>
              <a:t>history has also clearly shown that </a:t>
            </a:r>
            <a:r>
              <a:rPr lang="en-GB" sz="1200" kern="1200" dirty="0" smtClean="0">
                <a:solidFill>
                  <a:schemeClr val="tx1"/>
                </a:solidFill>
                <a:effectLst/>
                <a:latin typeface="+mn-lt"/>
                <a:ea typeface="+mn-ea"/>
                <a:cs typeface="+mn-cs"/>
              </a:rPr>
              <a:t>they have obtained the potential and the will to prosper and progress within a supportive society, with:</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first formal education school for girls starting over 88 years ago in 1928,</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entry of Bahraini women in the field of nursing in 1941,</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And, more importantly, Bahraini women’s active participation in civil society as early as the 1950s. </a:t>
            </a:r>
            <a:endParaRPr lang="en-US" sz="1200" kern="1200" dirty="0" smtClean="0">
              <a:solidFill>
                <a:schemeClr val="tx1"/>
              </a:solidFill>
              <a:effectLst/>
              <a:latin typeface="+mn-lt"/>
              <a:ea typeface="+mn-ea"/>
              <a:cs typeface="+mn-cs"/>
            </a:endParaRPr>
          </a:p>
          <a:p>
            <a:endParaRPr lang="ar-BH" dirty="0"/>
          </a:p>
        </p:txBody>
      </p:sp>
      <p:sp>
        <p:nvSpPr>
          <p:cNvPr id="4" name="Slide Number Placeholder 3"/>
          <p:cNvSpPr>
            <a:spLocks noGrp="1"/>
          </p:cNvSpPr>
          <p:nvPr>
            <p:ph type="sldNum" sz="quarter" idx="10"/>
          </p:nvPr>
        </p:nvSpPr>
        <p:spPr/>
        <p:txBody>
          <a:bodyPr/>
          <a:lstStyle/>
          <a:p>
            <a:fld id="{6DEA9576-6BA2-4F3E-AA92-37CC8F3BC2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03599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 result, and based on the recommendation of Her Royal Highness, the Supreme Council for Women was established on August 22nd 2001 by Royal </a:t>
            </a:r>
            <a:r>
              <a:rPr lang="en-US" sz="1200" kern="1200" dirty="0" smtClean="0">
                <a:solidFill>
                  <a:schemeClr val="tx1"/>
                </a:solidFill>
                <a:effectLst/>
                <a:latin typeface="+mn-lt"/>
                <a:ea typeface="+mn-ea"/>
                <a:cs typeface="+mn-cs"/>
              </a:rPr>
              <a:t>Order</a:t>
            </a:r>
            <a:r>
              <a:rPr lang="en-GB" sz="1200" kern="1200" dirty="0" smtClean="0">
                <a:solidFill>
                  <a:schemeClr val="tx1"/>
                </a:solidFill>
                <a:effectLst/>
                <a:latin typeface="+mn-lt"/>
                <a:ea typeface="+mn-ea"/>
                <a:cs typeface="+mn-cs"/>
              </a:rPr>
              <a:t> as a consultative organization directly reporting to His Majesty the King in all matters that relate to women in the Kingdom of Bahrain, and led by the First lady of Bahrain, Her Royal Highness Princess </a:t>
            </a:r>
            <a:r>
              <a:rPr lang="en-GB" sz="1200" kern="1200" dirty="0" err="1" smtClean="0">
                <a:solidFill>
                  <a:schemeClr val="tx1"/>
                </a:solidFill>
                <a:effectLst/>
                <a:latin typeface="+mn-lt"/>
                <a:ea typeface="+mn-ea"/>
                <a:cs typeface="+mn-cs"/>
              </a:rPr>
              <a:t>Sabeeka</a:t>
            </a:r>
            <a:r>
              <a:rPr lang="en-GB" sz="1200" kern="1200" dirty="0" smtClean="0">
                <a:solidFill>
                  <a:schemeClr val="tx1"/>
                </a:solidFill>
                <a:effectLst/>
                <a:latin typeface="+mn-lt"/>
                <a:ea typeface="+mn-ea"/>
                <a:cs typeface="+mn-cs"/>
              </a:rPr>
              <a:t> Bint Ibrahim Al-Khalifa.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AC587D-D6E2-425B-A716-756EA27B77E0}" type="slidenum">
              <a:rPr lang="en-US" smtClean="0"/>
              <a:t>6</a:t>
            </a:fld>
            <a:endParaRPr lang="en-US"/>
          </a:p>
        </p:txBody>
      </p:sp>
    </p:spTree>
    <p:extLst>
      <p:ext uri="{BB962C8B-B14F-4D97-AF65-F5344CB8AC3E}">
        <p14:creationId xmlns:p14="http://schemas.microsoft.com/office/powerpoint/2010/main" val="95753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great pride, this year, the Supreme Council for Women recognizes 15 years of efforts and achievements since its establishment, and although numerous legislative achievements have taken place such as: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Family Law</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Protection from Domestic Violence Law</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amendment of the Labour Law of the Private Sector which has taken into consideration the needs of working women</a:t>
            </a:r>
            <a:endParaRPr lang="en-US" sz="1200" kern="1200" dirty="0" smtClean="0">
              <a:solidFill>
                <a:schemeClr val="tx1"/>
              </a:solidFill>
              <a:effectLst/>
              <a:latin typeface="+mn-lt"/>
              <a:ea typeface="+mn-ea"/>
              <a:cs typeface="+mn-cs"/>
            </a:endParaRPr>
          </a:p>
          <a:p>
            <a:pPr algn="l" rtl="0"/>
            <a:endParaRPr lang="en-GB" dirty="0"/>
          </a:p>
        </p:txBody>
      </p:sp>
      <p:sp>
        <p:nvSpPr>
          <p:cNvPr id="4" name="Slide Number Placeholder 3"/>
          <p:cNvSpPr>
            <a:spLocks noGrp="1"/>
          </p:cNvSpPr>
          <p:nvPr>
            <p:ph type="sldNum" sz="quarter" idx="10"/>
          </p:nvPr>
        </p:nvSpPr>
        <p:spPr/>
        <p:txBody>
          <a:bodyPr/>
          <a:lstStyle/>
          <a:p>
            <a:fld id="{FFA73800-FF41-407A-9337-88012AD600E4}" type="slidenum">
              <a:rPr lang="ar-BH" smtClean="0"/>
              <a:t>7</a:t>
            </a:fld>
            <a:endParaRPr lang="ar-BH"/>
          </a:p>
        </p:txBody>
      </p:sp>
    </p:spTree>
    <p:extLst>
      <p:ext uri="{BB962C8B-B14F-4D97-AF65-F5344CB8AC3E}">
        <p14:creationId xmlns:p14="http://schemas.microsoft.com/office/powerpoint/2010/main" val="411503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With great pride, this year, the Supreme Council for Women recognizes 15 years of efforts and achievements since its establishment, and although numerous legislative achievements have taken place such as: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Family Law</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Protection from Domestic Violence Law</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amendment of the Labour Law of the Private Sector which has taken into consideration the needs of working women</a:t>
            </a:r>
            <a:endParaRPr lang="en-US" sz="1200" kern="1200" dirty="0" smtClean="0">
              <a:solidFill>
                <a:schemeClr val="tx1"/>
              </a:solidFill>
              <a:effectLst/>
              <a:latin typeface="+mn-lt"/>
              <a:ea typeface="+mn-ea"/>
              <a:cs typeface="+mn-cs"/>
            </a:endParaRPr>
          </a:p>
          <a:p>
            <a:pPr algn="l" rtl="0"/>
            <a:endParaRPr lang="en-GB" dirty="0"/>
          </a:p>
        </p:txBody>
      </p:sp>
      <p:sp>
        <p:nvSpPr>
          <p:cNvPr id="4" name="Slide Number Placeholder 3"/>
          <p:cNvSpPr>
            <a:spLocks noGrp="1"/>
          </p:cNvSpPr>
          <p:nvPr>
            <p:ph type="sldNum" sz="quarter" idx="10"/>
          </p:nvPr>
        </p:nvSpPr>
        <p:spPr/>
        <p:txBody>
          <a:bodyPr/>
          <a:lstStyle/>
          <a:p>
            <a:fld id="{FFA73800-FF41-407A-9337-88012AD600E4}" type="slidenum">
              <a:rPr lang="ar-BH" smtClean="0"/>
              <a:t>8</a:t>
            </a:fld>
            <a:endParaRPr lang="ar-BH"/>
          </a:p>
        </p:txBody>
      </p:sp>
    </p:spTree>
    <p:extLst>
      <p:ext uri="{BB962C8B-B14F-4D97-AF65-F5344CB8AC3E}">
        <p14:creationId xmlns:p14="http://schemas.microsoft.com/office/powerpoint/2010/main" val="411503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C587D-D6E2-425B-A716-756EA27B77E0}" type="slidenum">
              <a:rPr lang="en-US" smtClean="0"/>
              <a:t>9</a:t>
            </a:fld>
            <a:endParaRPr lang="en-US"/>
          </a:p>
        </p:txBody>
      </p:sp>
    </p:spTree>
    <p:extLst>
      <p:ext uri="{BB962C8B-B14F-4D97-AF65-F5344CB8AC3E}">
        <p14:creationId xmlns:p14="http://schemas.microsoft.com/office/powerpoint/2010/main" val="40889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69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23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57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221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075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40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996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44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5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048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7D3BA-10D6-4953-A067-06571E3E7C47}" type="datetimeFigureOut">
              <a:rPr lang="en-US" smtClean="0">
                <a:solidFill>
                  <a:prstClr val="black">
                    <a:tint val="75000"/>
                  </a:prstClr>
                </a:solidFill>
              </a:rPr>
              <a:pPr/>
              <a:t>4/18/2016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B3537F-328E-4259-A5AC-77366D47F1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98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832CA-5318-41E8-BB64-9882CD3684A5}" type="datetime1">
              <a:rPr lang="en-US" smtClean="0"/>
              <a:t>4/18/2016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D4087-F2AA-40A8-8340-32711C80294F}" type="slidenum">
              <a:rPr lang="en-US" smtClean="0"/>
              <a:t>‹#›</a:t>
            </a:fld>
            <a:endParaRPr lang="en-US"/>
          </a:p>
        </p:txBody>
      </p:sp>
    </p:spTree>
    <p:extLst>
      <p:ext uri="{BB962C8B-B14F-4D97-AF65-F5344CB8AC3E}">
        <p14:creationId xmlns:p14="http://schemas.microsoft.com/office/powerpoint/2010/main" val="2156351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000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371600"/>
            <a:ext cx="2971800" cy="3429000"/>
          </a:xfrm>
          <a:prstGeom prst="rect">
            <a:avLst/>
          </a:prstGeom>
          <a:ln>
            <a:noFill/>
          </a:ln>
          <a:effectLst/>
        </p:spPr>
      </p:pic>
    </p:spTree>
    <p:extLst>
      <p:ext uri="{BB962C8B-B14F-4D97-AF65-F5344CB8AC3E}">
        <p14:creationId xmlns:p14="http://schemas.microsoft.com/office/powerpoint/2010/main" val="2119106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92672798"/>
              </p:ext>
            </p:extLst>
          </p:nvPr>
        </p:nvGraphicFramePr>
        <p:xfrm>
          <a:off x="533400" y="4419601"/>
          <a:ext cx="7772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p:cNvGrpSpPr/>
          <p:nvPr/>
        </p:nvGrpSpPr>
        <p:grpSpPr>
          <a:xfrm>
            <a:off x="0" y="0"/>
            <a:ext cx="4648200" cy="1219200"/>
            <a:chOff x="0" y="0"/>
            <a:chExt cx="4648200" cy="1219200"/>
          </a:xfrm>
        </p:grpSpPr>
        <p:grpSp>
          <p:nvGrpSpPr>
            <p:cNvPr id="22" name="Group 21"/>
            <p:cNvGrpSpPr/>
            <p:nvPr/>
          </p:nvGrpSpPr>
          <p:grpSpPr>
            <a:xfrm>
              <a:off x="0" y="0"/>
              <a:ext cx="4648200" cy="1219200"/>
              <a:chOff x="76200" y="0"/>
              <a:chExt cx="4648200" cy="1219200"/>
            </a:xfrm>
          </p:grpSpPr>
          <p:sp>
            <p:nvSpPr>
              <p:cNvPr id="31" name="Pentagon 30"/>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28600" y="386834"/>
              <a:ext cx="3785605" cy="461665"/>
            </a:xfrm>
            <a:prstGeom prst="rect">
              <a:avLst/>
            </a:prstGeom>
          </p:spPr>
          <p:txBody>
            <a:bodyPr wrap="square">
              <a:spAutoFit/>
            </a:bodyPr>
            <a:lstStyle/>
            <a:p>
              <a:r>
                <a:rPr lang="en-US" sz="2400" b="1" dirty="0" smtClean="0">
                  <a:latin typeface="Sakkal Majalla" pitchFamily="2" charset="-78"/>
                  <a:cs typeface="Sakkal Majalla" pitchFamily="2" charset="-78"/>
                </a:rPr>
                <a:t>Supreme Council for Women</a:t>
              </a:r>
              <a:endParaRPr lang="en-US" sz="2400" b="1" dirty="0">
                <a:latin typeface="Sakkal Majalla" pitchFamily="2" charset="-78"/>
                <a:cs typeface="Sakkal Majalla" pitchFamily="2" charset="-78"/>
              </a:endParaRPr>
            </a:p>
          </p:txBody>
        </p:sp>
      </p:grpSp>
      <p:pic>
        <p:nvPicPr>
          <p:cNvPr id="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 y="1524000"/>
            <a:ext cx="7127138" cy="27926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570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410200" y="1005348"/>
            <a:ext cx="0" cy="5090652"/>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99" t="5907" r="12181" b="4309"/>
          <a:stretch/>
        </p:blipFill>
        <p:spPr bwMode="auto">
          <a:xfrm>
            <a:off x="5576871" y="1905000"/>
            <a:ext cx="269352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eft Arrow Callout 10"/>
          <p:cNvSpPr/>
          <p:nvPr/>
        </p:nvSpPr>
        <p:spPr>
          <a:xfrm>
            <a:off x="5486400" y="5257800"/>
            <a:ext cx="1676400" cy="381000"/>
          </a:xfrm>
          <a:prstGeom prst="leftArrowCallout">
            <a:avLst>
              <a:gd name="adj1" fmla="val 30161"/>
              <a:gd name="adj2" fmla="val 25000"/>
              <a:gd name="adj3" fmla="val 25000"/>
              <a:gd name="adj4" fmla="val 94318"/>
            </a:avLst>
          </a:prstGeom>
          <a:solidFill>
            <a:schemeClr val="bg2">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akkal Majalla" pitchFamily="2" charset="-78"/>
                <a:cs typeface="Sakkal Majalla" pitchFamily="2" charset="-78"/>
              </a:rPr>
              <a:t>www.scw.bh</a:t>
            </a:r>
            <a:endParaRPr lang="en-US" sz="2400"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 name="Left Arrow Callout 11"/>
          <p:cNvSpPr/>
          <p:nvPr/>
        </p:nvSpPr>
        <p:spPr>
          <a:xfrm>
            <a:off x="5486400" y="5715000"/>
            <a:ext cx="1676400" cy="381000"/>
          </a:xfrm>
          <a:prstGeom prst="leftArrowCallout">
            <a:avLst>
              <a:gd name="adj1" fmla="val 30161"/>
              <a:gd name="adj2" fmla="val 25000"/>
              <a:gd name="adj3" fmla="val 25000"/>
              <a:gd name="adj4" fmla="val 94318"/>
            </a:avLst>
          </a:prstGeom>
          <a:solidFill>
            <a:schemeClr val="bg2">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akkal Majalla" pitchFamily="2" charset="-78"/>
                <a:cs typeface="Sakkal Majalla" pitchFamily="2" charset="-78"/>
              </a:rPr>
              <a:t>@</a:t>
            </a:r>
            <a:r>
              <a:rPr lang="en-US" sz="2400" dirty="0" err="1" smtClean="0">
                <a:effectLst>
                  <a:outerShdw blurRad="38100" dist="38100" dir="2700000" algn="tl">
                    <a:srgbClr val="000000">
                      <a:alpha val="43137"/>
                    </a:srgbClr>
                  </a:outerShdw>
                </a:effectLst>
                <a:latin typeface="Sakkal Majalla" pitchFamily="2" charset="-78"/>
                <a:cs typeface="Sakkal Majalla" pitchFamily="2" charset="-78"/>
              </a:rPr>
              <a:t>scwbahrain</a:t>
            </a:r>
            <a:endParaRPr lang="en-US" sz="2400"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Left Arrow Callout 12"/>
          <p:cNvSpPr/>
          <p:nvPr/>
        </p:nvSpPr>
        <p:spPr>
          <a:xfrm flipH="1">
            <a:off x="457200" y="990600"/>
            <a:ext cx="4953000" cy="762000"/>
          </a:xfrm>
          <a:prstGeom prst="leftArrowCallout">
            <a:avLst>
              <a:gd name="adj1" fmla="val 30161"/>
              <a:gd name="adj2" fmla="val 25000"/>
              <a:gd name="adj3" fmla="val 25000"/>
              <a:gd name="adj4" fmla="val 96154"/>
            </a:avLst>
          </a:prstGeom>
          <a:solidFill>
            <a:schemeClr val="bg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latin typeface="Arial" pitchFamily="34" charset="0"/>
                <a:cs typeface="Arial" pitchFamily="34" charset="0"/>
              </a:rPr>
              <a:t>Thank you</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0812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93837"/>
            <a:ext cx="8229600" cy="4525963"/>
          </a:xfrm>
        </p:spPr>
        <p:txBody>
          <a:bodyPr>
            <a:normAutofit fontScale="62500" lnSpcReduction="20000"/>
          </a:bodyPr>
          <a:lstStyle/>
          <a:p>
            <a:pPr marL="0" indent="0" algn="ctr">
              <a:buNone/>
            </a:pPr>
            <a:r>
              <a:rPr lang="en-US" sz="4400" b="1" dirty="0">
                <a:latin typeface="Sakkal Majalla" panose="02000000000000000000" pitchFamily="2" charset="-78"/>
                <a:cs typeface="Sakkal Majalla" panose="02000000000000000000" pitchFamily="2" charset="-78"/>
              </a:rPr>
              <a:t>Royal University for Women </a:t>
            </a:r>
            <a:endParaRPr lang="en-US" sz="4400" b="1" dirty="0" smtClean="0">
              <a:latin typeface="Sakkal Majalla" panose="02000000000000000000" pitchFamily="2" charset="-78"/>
              <a:cs typeface="Sakkal Majalla" panose="02000000000000000000" pitchFamily="2" charset="-78"/>
            </a:endParaRPr>
          </a:p>
          <a:p>
            <a:pPr marL="0" indent="0" algn="ctr">
              <a:buNone/>
            </a:pPr>
            <a:r>
              <a:rPr lang="en-US" sz="4700" b="1" dirty="0" smtClean="0">
                <a:latin typeface="Sakkal Majalla" panose="02000000000000000000" pitchFamily="2" charset="-78"/>
                <a:cs typeface="Sakkal Majalla" panose="02000000000000000000" pitchFamily="2" charset="-78"/>
              </a:rPr>
              <a:t>“</a:t>
            </a:r>
            <a:r>
              <a:rPr lang="en-US" sz="4700" b="1" dirty="0">
                <a:latin typeface="Sakkal Majalla" panose="02000000000000000000" pitchFamily="2" charset="-78"/>
                <a:cs typeface="Sakkal Majalla" panose="02000000000000000000" pitchFamily="2" charset="-78"/>
              </a:rPr>
              <a:t>Women and Society Conference</a:t>
            </a:r>
            <a:r>
              <a:rPr lang="en-US" sz="4700" b="1" dirty="0" smtClean="0">
                <a:latin typeface="Sakkal Majalla" panose="02000000000000000000" pitchFamily="2" charset="-78"/>
                <a:cs typeface="Sakkal Majalla" panose="02000000000000000000" pitchFamily="2" charset="-78"/>
              </a:rPr>
              <a:t>”</a:t>
            </a:r>
          </a:p>
          <a:p>
            <a:pPr marL="0" indent="0" algn="ctr">
              <a:buNone/>
            </a:pPr>
            <a:r>
              <a:rPr lang="en-US" sz="4400" b="1" dirty="0" smtClean="0">
                <a:latin typeface="Sakkal Majalla" panose="02000000000000000000" pitchFamily="2" charset="-78"/>
                <a:cs typeface="Sakkal Majalla" panose="02000000000000000000" pitchFamily="2" charset="-78"/>
              </a:rPr>
              <a:t> </a:t>
            </a:r>
            <a:r>
              <a:rPr lang="en-US" sz="4400" b="1" dirty="0">
                <a:latin typeface="Sakkal Majalla" panose="02000000000000000000" pitchFamily="2" charset="-78"/>
                <a:cs typeface="Sakkal Majalla" panose="02000000000000000000" pitchFamily="2" charset="-78"/>
              </a:rPr>
              <a:t>Key-note </a:t>
            </a:r>
            <a:r>
              <a:rPr lang="en-US" sz="4400" b="1" dirty="0" smtClean="0">
                <a:latin typeface="Sakkal Majalla" panose="02000000000000000000" pitchFamily="2" charset="-78"/>
                <a:cs typeface="Sakkal Majalla" panose="02000000000000000000" pitchFamily="2" charset="-78"/>
              </a:rPr>
              <a:t>Speech</a:t>
            </a:r>
          </a:p>
          <a:p>
            <a:pPr marL="0" indent="0" algn="ctr">
              <a:buNone/>
            </a:pPr>
            <a:endParaRPr lang="en-US" sz="4400" b="1" dirty="0" smtClean="0">
              <a:latin typeface="Sakkal Majalla" panose="02000000000000000000" pitchFamily="2" charset="-78"/>
              <a:cs typeface="Sakkal Majalla" panose="02000000000000000000" pitchFamily="2" charset="-78"/>
            </a:endParaRPr>
          </a:p>
          <a:p>
            <a:pPr marL="0" indent="0" algn="ctr">
              <a:buNone/>
            </a:pPr>
            <a:r>
              <a:rPr lang="en-US" sz="6400" b="1" dirty="0" smtClean="0">
                <a:latin typeface="Sakkal Majalla" panose="02000000000000000000" pitchFamily="2" charset="-78"/>
                <a:cs typeface="Sakkal Majalla" panose="02000000000000000000" pitchFamily="2" charset="-78"/>
              </a:rPr>
              <a:t>“</a:t>
            </a:r>
            <a:r>
              <a:rPr lang="en-US" sz="6400" b="1" dirty="0">
                <a:latin typeface="Sakkal Majalla" panose="02000000000000000000" pitchFamily="2" charset="-78"/>
                <a:cs typeface="Sakkal Majalla" panose="02000000000000000000" pitchFamily="2" charset="-78"/>
              </a:rPr>
              <a:t>Bahraini Women: Leading By Example</a:t>
            </a:r>
            <a:r>
              <a:rPr lang="en-US" sz="6400" b="1" dirty="0" smtClean="0">
                <a:latin typeface="Sakkal Majalla" panose="02000000000000000000" pitchFamily="2" charset="-78"/>
                <a:cs typeface="Sakkal Majalla" panose="02000000000000000000" pitchFamily="2" charset="-78"/>
              </a:rPr>
              <a:t>”</a:t>
            </a:r>
          </a:p>
          <a:p>
            <a:pPr marL="0" indent="0" algn="ctr">
              <a:buNone/>
            </a:pPr>
            <a:endParaRPr lang="en-US" sz="4700" b="1" dirty="0" smtClean="0">
              <a:solidFill>
                <a:srgbClr val="C00000"/>
              </a:solidFill>
              <a:latin typeface="Sakkal Majalla" panose="02000000000000000000" pitchFamily="2" charset="-78"/>
              <a:cs typeface="Sakkal Majalla" panose="02000000000000000000" pitchFamily="2" charset="-78"/>
            </a:endParaRPr>
          </a:p>
          <a:p>
            <a:pPr marL="0" indent="0" algn="ctr">
              <a:buNone/>
            </a:pPr>
            <a:r>
              <a:rPr lang="en-US" sz="5700" b="1" dirty="0" smtClean="0">
                <a:solidFill>
                  <a:srgbClr val="C00000"/>
                </a:solidFill>
                <a:latin typeface="Sakkal Majalla" panose="02000000000000000000" pitchFamily="2" charset="-78"/>
                <a:cs typeface="Sakkal Majalla" panose="02000000000000000000" pitchFamily="2" charset="-78"/>
              </a:rPr>
              <a:t>H.E</a:t>
            </a:r>
            <a:r>
              <a:rPr lang="en-US" sz="5700" b="1" dirty="0">
                <a:solidFill>
                  <a:srgbClr val="C00000"/>
                </a:solidFill>
                <a:latin typeface="Sakkal Majalla" panose="02000000000000000000" pitchFamily="2" charset="-78"/>
                <a:cs typeface="Sakkal Majalla" panose="02000000000000000000" pitchFamily="2" charset="-78"/>
              </a:rPr>
              <a:t>. Hala Mohamed </a:t>
            </a:r>
            <a:r>
              <a:rPr lang="en-US" sz="5700" b="1" dirty="0" err="1">
                <a:solidFill>
                  <a:srgbClr val="C00000"/>
                </a:solidFill>
                <a:latin typeface="Sakkal Majalla" panose="02000000000000000000" pitchFamily="2" charset="-78"/>
                <a:cs typeface="Sakkal Majalla" panose="02000000000000000000" pitchFamily="2" charset="-78"/>
              </a:rPr>
              <a:t>Jaber</a:t>
            </a:r>
            <a:r>
              <a:rPr lang="en-US" sz="5700" b="1" dirty="0">
                <a:solidFill>
                  <a:srgbClr val="C00000"/>
                </a:solidFill>
                <a:latin typeface="Sakkal Majalla" panose="02000000000000000000" pitchFamily="2" charset="-78"/>
                <a:cs typeface="Sakkal Majalla" panose="02000000000000000000" pitchFamily="2" charset="-78"/>
              </a:rPr>
              <a:t> Al </a:t>
            </a:r>
            <a:r>
              <a:rPr lang="en-US" sz="5700" b="1" dirty="0" smtClean="0">
                <a:solidFill>
                  <a:srgbClr val="C00000"/>
                </a:solidFill>
                <a:latin typeface="Sakkal Majalla" panose="02000000000000000000" pitchFamily="2" charset="-78"/>
                <a:cs typeface="Sakkal Majalla" panose="02000000000000000000" pitchFamily="2" charset="-78"/>
              </a:rPr>
              <a:t>Ansari</a:t>
            </a:r>
          </a:p>
          <a:p>
            <a:pPr marL="0" indent="0" algn="ctr">
              <a:buNone/>
            </a:pPr>
            <a:r>
              <a:rPr lang="en-US" sz="5100" b="1" dirty="0" smtClean="0">
                <a:solidFill>
                  <a:srgbClr val="C00000"/>
                </a:solidFill>
                <a:latin typeface="Sakkal Majalla" panose="02000000000000000000" pitchFamily="2" charset="-78"/>
                <a:cs typeface="Sakkal Majalla" panose="02000000000000000000" pitchFamily="2" charset="-78"/>
              </a:rPr>
              <a:t>Secretary </a:t>
            </a:r>
            <a:r>
              <a:rPr lang="en-US" sz="5100" b="1" dirty="0">
                <a:solidFill>
                  <a:srgbClr val="C00000"/>
                </a:solidFill>
                <a:latin typeface="Sakkal Majalla" panose="02000000000000000000" pitchFamily="2" charset="-78"/>
                <a:cs typeface="Sakkal Majalla" panose="02000000000000000000" pitchFamily="2" charset="-78"/>
              </a:rPr>
              <a:t>General of the Supreme Council for </a:t>
            </a:r>
            <a:r>
              <a:rPr lang="en-US" sz="5100" b="1" dirty="0" smtClean="0">
                <a:solidFill>
                  <a:srgbClr val="C00000"/>
                </a:solidFill>
                <a:latin typeface="Sakkal Majalla" panose="02000000000000000000" pitchFamily="2" charset="-78"/>
                <a:cs typeface="Sakkal Majalla" panose="02000000000000000000" pitchFamily="2" charset="-78"/>
              </a:rPr>
              <a:t>Women</a:t>
            </a:r>
          </a:p>
          <a:p>
            <a:pPr marL="0" indent="0" algn="ctr">
              <a:buNone/>
            </a:pPr>
            <a:endParaRPr lang="en-US" sz="3300" b="1" dirty="0" smtClean="0">
              <a:latin typeface="Sakkal Majalla" panose="02000000000000000000" pitchFamily="2" charset="-78"/>
              <a:cs typeface="Sakkal Majalla" panose="02000000000000000000" pitchFamily="2" charset="-78"/>
            </a:endParaRPr>
          </a:p>
          <a:p>
            <a:pPr marL="0" indent="0" algn="ctr">
              <a:buNone/>
            </a:pPr>
            <a:r>
              <a:rPr lang="en-US" sz="3800" b="1" dirty="0" smtClean="0">
                <a:latin typeface="Sakkal Majalla" panose="02000000000000000000" pitchFamily="2" charset="-78"/>
                <a:cs typeface="Sakkal Majalla" panose="02000000000000000000" pitchFamily="2" charset="-78"/>
              </a:rPr>
              <a:t>19 </a:t>
            </a:r>
            <a:r>
              <a:rPr lang="en-US" sz="3800" b="1" dirty="0">
                <a:latin typeface="Sakkal Majalla" panose="02000000000000000000" pitchFamily="2" charset="-78"/>
                <a:cs typeface="Sakkal Majalla" panose="02000000000000000000" pitchFamily="2" charset="-78"/>
              </a:rPr>
              <a:t>April 2016</a:t>
            </a:r>
            <a:endParaRPr lang="ar-BH" sz="3800" dirty="0">
              <a:latin typeface="Sakkal Majalla" panose="02000000000000000000" pitchFamily="2" charset="-78"/>
              <a:cs typeface="Sakkal Majalla" panose="02000000000000000000" pitchFamily="2" charset="-78"/>
            </a:endParaRPr>
          </a:p>
        </p:txBody>
      </p:sp>
      <p:sp>
        <p:nvSpPr>
          <p:cNvPr id="4" name="Slide Number Placeholder 3"/>
          <p:cNvSpPr>
            <a:spLocks noGrp="1"/>
          </p:cNvSpPr>
          <p:nvPr>
            <p:ph type="sldNum" sz="quarter" idx="12"/>
          </p:nvPr>
        </p:nvSpPr>
        <p:spPr/>
        <p:txBody>
          <a:bodyPr/>
          <a:lstStyle/>
          <a:p>
            <a:fld id="{1AB3537F-328E-4259-A5AC-77366D47F17A}" type="slidenum">
              <a:rPr lang="en-US" smtClean="0">
                <a:solidFill>
                  <a:prstClr val="black">
                    <a:tint val="75000"/>
                  </a:prstClr>
                </a:solidFill>
              </a:rPr>
              <a:pPr/>
              <a:t>2</a:t>
            </a:fld>
            <a:endParaRPr lang="en-US">
              <a:solidFill>
                <a:prstClr val="black">
                  <a:tint val="75000"/>
                </a:prstClr>
              </a:solidFill>
            </a:endParaRPr>
          </a:p>
        </p:txBody>
      </p:sp>
      <p:pic>
        <p:nvPicPr>
          <p:cNvPr id="5" name="Picture 4" descr="scan000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0"/>
            <a:ext cx="990600" cy="1143000"/>
          </a:xfrm>
          <a:prstGeom prst="rect">
            <a:avLst/>
          </a:prstGeom>
          <a:ln>
            <a:noFill/>
          </a:ln>
          <a:effectLst/>
        </p:spPr>
      </p:pic>
    </p:spTree>
    <p:extLst>
      <p:ext uri="{BB962C8B-B14F-4D97-AF65-F5344CB8AC3E}">
        <p14:creationId xmlns:p14="http://schemas.microsoft.com/office/powerpoint/2010/main" val="193678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356350"/>
            <a:ext cx="2133600" cy="365125"/>
          </a:xfrm>
        </p:spPr>
        <p:txBody>
          <a:bodyPr/>
          <a:lstStyle/>
          <a:p>
            <a:fld id="{1AB3537F-328E-4259-A5AC-77366D47F17A}" type="slidenum">
              <a:rPr lang="en-US" smtClean="0">
                <a:solidFill>
                  <a:prstClr val="black">
                    <a:tint val="75000"/>
                  </a:prstClr>
                </a:solidFill>
              </a:rPr>
              <a:pPr/>
              <a:t>3</a:t>
            </a:fld>
            <a:endParaRPr lang="en-US">
              <a:solidFill>
                <a:prstClr val="black">
                  <a:tint val="75000"/>
                </a:prstClr>
              </a:solidFill>
            </a:endParaRPr>
          </a:p>
        </p:txBody>
      </p:sp>
      <p:sp>
        <p:nvSpPr>
          <p:cNvPr id="9" name="Pentagon 8"/>
          <p:cNvSpPr/>
          <p:nvPr/>
        </p:nvSpPr>
        <p:spPr>
          <a:xfrm>
            <a:off x="152399" y="1371600"/>
            <a:ext cx="3832091"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Sakkal Majalla" panose="02000000000000000000" pitchFamily="2" charset="-78"/>
                <a:cs typeface="Sakkal Majalla" panose="02000000000000000000" pitchFamily="2" charset="-78"/>
              </a:rPr>
              <a:t>Women in decision-making </a:t>
            </a:r>
            <a:r>
              <a:rPr lang="en-GB" sz="2000" b="1" dirty="0" smtClean="0">
                <a:solidFill>
                  <a:schemeClr val="tx1"/>
                </a:solidFill>
                <a:latin typeface="Sakkal Majalla" panose="02000000000000000000" pitchFamily="2" charset="-78"/>
                <a:cs typeface="Sakkal Majalla" panose="02000000000000000000" pitchFamily="2" charset="-78"/>
              </a:rPr>
              <a:t>positions</a:t>
            </a:r>
            <a:endParaRPr lang="en-US" sz="2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Pentagon 10"/>
          <p:cNvSpPr/>
          <p:nvPr/>
        </p:nvSpPr>
        <p:spPr>
          <a:xfrm>
            <a:off x="4038600" y="1371600"/>
            <a:ext cx="46482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Sakkal Majalla" panose="02000000000000000000" pitchFamily="2" charset="-78"/>
                <a:ea typeface="Calibri"/>
                <a:cs typeface="Sakkal Majalla" panose="02000000000000000000" pitchFamily="2" charset="-78"/>
              </a:rPr>
              <a:t>Women in Education</a:t>
            </a:r>
            <a:endParaRPr lang="en-US" sz="2000" dirty="0"/>
          </a:p>
        </p:txBody>
      </p:sp>
      <p:graphicFrame>
        <p:nvGraphicFramePr>
          <p:cNvPr id="15" name="Diagram 14"/>
          <p:cNvGraphicFramePr/>
          <p:nvPr>
            <p:extLst>
              <p:ext uri="{D42A27DB-BD31-4B8C-83A1-F6EECF244321}">
                <p14:modId xmlns:p14="http://schemas.microsoft.com/office/powerpoint/2010/main" val="901612717"/>
              </p:ext>
            </p:extLst>
          </p:nvPr>
        </p:nvGraphicFramePr>
        <p:xfrm>
          <a:off x="152400" y="2209800"/>
          <a:ext cx="3733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Box 48"/>
          <p:cNvSpPr txBox="1"/>
          <p:nvPr/>
        </p:nvSpPr>
        <p:spPr>
          <a:xfrm>
            <a:off x="4114800" y="4843130"/>
            <a:ext cx="2286000" cy="1252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1600" b="1" dirty="0">
                <a:solidFill>
                  <a:schemeClr val="tx1"/>
                </a:solidFill>
                <a:latin typeface="Sakkal Majalla" panose="02000000000000000000" pitchFamily="2" charset="-78"/>
                <a:ea typeface="Calibri"/>
                <a:cs typeface="Sakkal Majalla" panose="02000000000000000000" pitchFamily="2" charset="-78"/>
              </a:rPr>
              <a:t>The proportion of </a:t>
            </a:r>
            <a:r>
              <a:rPr lang="en-US" sz="1600" b="1" dirty="0" smtClean="0">
                <a:solidFill>
                  <a:schemeClr val="tx1"/>
                </a:solidFill>
                <a:latin typeface="Sakkal Majalla" panose="02000000000000000000" pitchFamily="2" charset="-78"/>
                <a:ea typeface="Calibri"/>
                <a:cs typeface="Sakkal Majalla" panose="02000000000000000000" pitchFamily="2" charset="-78"/>
              </a:rPr>
              <a:t> women graduates </a:t>
            </a:r>
            <a:r>
              <a:rPr lang="en-US" sz="1600" b="1" dirty="0">
                <a:solidFill>
                  <a:schemeClr val="tx1"/>
                </a:solidFill>
                <a:latin typeface="Sakkal Majalla" panose="02000000000000000000" pitchFamily="2" charset="-78"/>
                <a:ea typeface="Calibri"/>
                <a:cs typeface="Sakkal Majalla" panose="02000000000000000000" pitchFamily="2" charset="-78"/>
              </a:rPr>
              <a:t>from institutions of higher </a:t>
            </a:r>
            <a:r>
              <a:rPr lang="en-US" sz="1600" b="1" dirty="0" smtClean="0">
                <a:solidFill>
                  <a:schemeClr val="tx1"/>
                </a:solidFill>
                <a:latin typeface="Sakkal Majalla" panose="02000000000000000000" pitchFamily="2" charset="-78"/>
                <a:ea typeface="Calibri"/>
                <a:cs typeface="Sakkal Majalla" panose="02000000000000000000" pitchFamily="2" charset="-78"/>
              </a:rPr>
              <a:t>education (2013-2014).</a:t>
            </a:r>
            <a:endParaRPr lang="en-US" sz="1600" dirty="0">
              <a:solidFill>
                <a:schemeClr val="tx1"/>
              </a:solidFill>
              <a:effectLst/>
              <a:latin typeface="Sakkal Majalla" panose="02000000000000000000" pitchFamily="2" charset="-78"/>
              <a:ea typeface="Calibri"/>
              <a:cs typeface="Sakkal Majalla" panose="02000000000000000000" pitchFamily="2" charset="-78"/>
            </a:endParaRPr>
          </a:p>
        </p:txBody>
      </p:sp>
      <p:grpSp>
        <p:nvGrpSpPr>
          <p:cNvPr id="17" name="Group 16"/>
          <p:cNvGrpSpPr/>
          <p:nvPr/>
        </p:nvGrpSpPr>
        <p:grpSpPr>
          <a:xfrm>
            <a:off x="4114800" y="2514600"/>
            <a:ext cx="2362200" cy="2554915"/>
            <a:chOff x="3124200" y="2514600"/>
            <a:chExt cx="2362200" cy="2554915"/>
          </a:xfrm>
        </p:grpSpPr>
        <p:pic>
          <p:nvPicPr>
            <p:cNvPr id="1026" name="Picture 2"/>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0398" y="2526340"/>
              <a:ext cx="1390566" cy="252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46266"/>
            <a:stretch/>
          </p:blipFill>
          <p:spPr bwMode="auto">
            <a:xfrm>
              <a:off x="4867676" y="2514600"/>
              <a:ext cx="542524"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9">
              <a:duotone>
                <a:schemeClr val="accent2">
                  <a:shade val="45000"/>
                  <a:satMod val="135000"/>
                </a:schemeClr>
                <a:prstClr val="white"/>
              </a:duotone>
              <a:extLst>
                <a:ext uri="{28A0092B-C50C-407E-A947-70E740481C1C}">
                  <a14:useLocalDpi xmlns:a14="http://schemas.microsoft.com/office/drawing/2010/main" val="0"/>
                </a:ext>
              </a:extLst>
            </a:blip>
            <a:srcRect r="50000"/>
            <a:stretch/>
          </p:blipFill>
          <p:spPr bwMode="auto">
            <a:xfrm>
              <a:off x="3124200" y="2526340"/>
              <a:ext cx="56574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Box 48"/>
            <p:cNvSpPr txBox="1"/>
            <p:nvPr/>
          </p:nvSpPr>
          <p:spPr>
            <a:xfrm>
              <a:off x="3200400" y="2590800"/>
              <a:ext cx="4953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Low">
                <a:spcAft>
                  <a:spcPts val="1000"/>
                </a:spcAft>
              </a:pPr>
              <a:r>
                <a:rPr lang="en-US" sz="1400" b="1" dirty="0" smtClean="0">
                  <a:solidFill>
                    <a:schemeClr val="tx1"/>
                  </a:solidFill>
                  <a:latin typeface="Sakkal Majalla" panose="02000000000000000000" pitchFamily="2" charset="-78"/>
                  <a:ea typeface="Calibri"/>
                  <a:cs typeface="Sakkal Majalla" panose="02000000000000000000" pitchFamily="2" charset="-78"/>
                </a:rPr>
                <a:t>60%</a:t>
              </a:r>
              <a:endParaRPr lang="en-US" sz="1400" dirty="0">
                <a:solidFill>
                  <a:schemeClr val="tx1"/>
                </a:solidFill>
                <a:effectLst/>
                <a:latin typeface="Sakkal Majalla" panose="02000000000000000000" pitchFamily="2" charset="-78"/>
                <a:ea typeface="Calibri"/>
                <a:cs typeface="Sakkal Majalla" panose="02000000000000000000" pitchFamily="2" charset="-78"/>
              </a:endParaRPr>
            </a:p>
          </p:txBody>
        </p:sp>
        <p:sp>
          <p:nvSpPr>
            <p:cNvPr id="22" name="Text Box 48"/>
            <p:cNvSpPr txBox="1"/>
            <p:nvPr/>
          </p:nvSpPr>
          <p:spPr>
            <a:xfrm>
              <a:off x="4991100" y="2580167"/>
              <a:ext cx="4953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Low">
                <a:spcAft>
                  <a:spcPts val="1000"/>
                </a:spcAft>
              </a:pPr>
              <a:r>
                <a:rPr lang="en-US" sz="1400" b="1" dirty="0" smtClean="0">
                  <a:solidFill>
                    <a:schemeClr val="tx1"/>
                  </a:solidFill>
                  <a:latin typeface="Sakkal Majalla" panose="02000000000000000000" pitchFamily="2" charset="-78"/>
                  <a:ea typeface="Calibri"/>
                  <a:cs typeface="Sakkal Majalla" panose="02000000000000000000" pitchFamily="2" charset="-78"/>
                </a:rPr>
                <a:t>40%</a:t>
              </a:r>
              <a:endParaRPr lang="en-US" sz="1400" dirty="0">
                <a:solidFill>
                  <a:schemeClr val="tx1"/>
                </a:solidFill>
                <a:effectLst/>
                <a:latin typeface="Sakkal Majalla" panose="02000000000000000000" pitchFamily="2" charset="-78"/>
                <a:ea typeface="Calibri"/>
                <a:cs typeface="Sakkal Majalla" panose="02000000000000000000" pitchFamily="2" charset="-78"/>
              </a:endParaRPr>
            </a:p>
          </p:txBody>
        </p:sp>
      </p:grpSp>
      <p:sp>
        <p:nvSpPr>
          <p:cNvPr id="26" name="Text Box 31"/>
          <p:cNvSpPr txBox="1"/>
          <p:nvPr/>
        </p:nvSpPr>
        <p:spPr>
          <a:xfrm>
            <a:off x="6477000" y="5066359"/>
            <a:ext cx="2173457" cy="14868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1000"/>
              </a:spcAft>
            </a:pPr>
            <a:r>
              <a:rPr lang="en-US" sz="1600" b="1" dirty="0" smtClean="0">
                <a:solidFill>
                  <a:schemeClr val="tx1"/>
                </a:solidFill>
                <a:latin typeface="Sakkal Majalla" panose="02000000000000000000" pitchFamily="2" charset="-78"/>
                <a:ea typeface="Calibri"/>
                <a:cs typeface="Sakkal Majalla" panose="02000000000000000000" pitchFamily="2" charset="-78"/>
              </a:rPr>
              <a:t>Percentage of Bahraini graduates of Higher National Diplomas, Masters, and PhD Degrees (2010).</a:t>
            </a:r>
          </a:p>
        </p:txBody>
      </p:sp>
      <p:grpSp>
        <p:nvGrpSpPr>
          <p:cNvPr id="19" name="Group 18"/>
          <p:cNvGrpSpPr/>
          <p:nvPr/>
        </p:nvGrpSpPr>
        <p:grpSpPr>
          <a:xfrm>
            <a:off x="6934200" y="2512828"/>
            <a:ext cx="1245884" cy="2440172"/>
            <a:chOff x="6364370" y="2362200"/>
            <a:chExt cx="1245884" cy="2440172"/>
          </a:xfrm>
        </p:grpSpPr>
        <p:pic>
          <p:nvPicPr>
            <p:cNvPr id="1028" name="Picture 4"/>
            <p:cNvPicPr>
              <a:picLocks noChangeAspect="1" noChangeArrowheads="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11614" r="50000" b="37747"/>
            <a:stretch/>
          </p:blipFill>
          <p:spPr bwMode="auto">
            <a:xfrm>
              <a:off x="6364370" y="3352800"/>
              <a:ext cx="650157" cy="14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l="54663" r="7670" b="5537"/>
            <a:stretch/>
          </p:blipFill>
          <p:spPr bwMode="auto">
            <a:xfrm>
              <a:off x="6972300" y="2602762"/>
              <a:ext cx="637954" cy="219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Box 48"/>
            <p:cNvSpPr txBox="1"/>
            <p:nvPr/>
          </p:nvSpPr>
          <p:spPr>
            <a:xfrm>
              <a:off x="6430040" y="3048000"/>
              <a:ext cx="4953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Low">
                <a:spcAft>
                  <a:spcPts val="1000"/>
                </a:spcAft>
              </a:pPr>
              <a:r>
                <a:rPr lang="en-US" sz="1400" b="1" dirty="0" smtClean="0">
                  <a:solidFill>
                    <a:srgbClr val="C00000"/>
                  </a:solidFill>
                  <a:latin typeface="Sakkal Majalla" panose="02000000000000000000" pitchFamily="2" charset="-78"/>
                  <a:ea typeface="Calibri"/>
                  <a:cs typeface="Sakkal Majalla" panose="02000000000000000000" pitchFamily="2" charset="-78"/>
                </a:rPr>
                <a:t>43%</a:t>
              </a:r>
              <a:endParaRPr lang="en-US" sz="1400" dirty="0">
                <a:solidFill>
                  <a:srgbClr val="C00000"/>
                </a:solidFill>
                <a:effectLst/>
                <a:latin typeface="Sakkal Majalla" panose="02000000000000000000" pitchFamily="2" charset="-78"/>
                <a:ea typeface="Calibri"/>
                <a:cs typeface="Sakkal Majalla" panose="02000000000000000000" pitchFamily="2" charset="-78"/>
              </a:endParaRPr>
            </a:p>
          </p:txBody>
        </p:sp>
        <p:sp>
          <p:nvSpPr>
            <p:cNvPr id="28" name="Text Box 48"/>
            <p:cNvSpPr txBox="1"/>
            <p:nvPr/>
          </p:nvSpPr>
          <p:spPr>
            <a:xfrm>
              <a:off x="7096044" y="2362200"/>
              <a:ext cx="4953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Low">
                <a:spcAft>
                  <a:spcPts val="1000"/>
                </a:spcAft>
              </a:pPr>
              <a:r>
                <a:rPr lang="en-US" sz="1400" b="1" dirty="0" smtClean="0">
                  <a:solidFill>
                    <a:srgbClr val="0070C0"/>
                  </a:solidFill>
                  <a:latin typeface="Sakkal Majalla" panose="02000000000000000000" pitchFamily="2" charset="-78"/>
                  <a:ea typeface="Calibri"/>
                  <a:cs typeface="Sakkal Majalla" panose="02000000000000000000" pitchFamily="2" charset="-78"/>
                </a:rPr>
                <a:t>57%</a:t>
              </a:r>
              <a:endParaRPr lang="en-US" sz="1400" dirty="0">
                <a:solidFill>
                  <a:srgbClr val="0070C0"/>
                </a:solidFill>
                <a:effectLst/>
                <a:latin typeface="Sakkal Majalla" panose="02000000000000000000" pitchFamily="2" charset="-78"/>
                <a:ea typeface="Calibri"/>
                <a:cs typeface="Sakkal Majalla" panose="02000000000000000000" pitchFamily="2" charset="-78"/>
              </a:endParaRPr>
            </a:p>
          </p:txBody>
        </p:sp>
      </p:grpSp>
      <p:grpSp>
        <p:nvGrpSpPr>
          <p:cNvPr id="24" name="Group 23"/>
          <p:cNvGrpSpPr/>
          <p:nvPr/>
        </p:nvGrpSpPr>
        <p:grpSpPr>
          <a:xfrm>
            <a:off x="0" y="0"/>
            <a:ext cx="4936142" cy="1219200"/>
            <a:chOff x="0" y="0"/>
            <a:chExt cx="4648200" cy="1219200"/>
          </a:xfrm>
        </p:grpSpPr>
        <p:grpSp>
          <p:nvGrpSpPr>
            <p:cNvPr id="30" name="Group 29"/>
            <p:cNvGrpSpPr/>
            <p:nvPr/>
          </p:nvGrpSpPr>
          <p:grpSpPr>
            <a:xfrm>
              <a:off x="0" y="0"/>
              <a:ext cx="4648200" cy="1219200"/>
              <a:chOff x="76200" y="0"/>
              <a:chExt cx="4648200" cy="1219200"/>
            </a:xfrm>
          </p:grpSpPr>
          <p:sp>
            <p:nvSpPr>
              <p:cNvPr id="33" name="Pentagon 32"/>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228600" y="386834"/>
              <a:ext cx="3840784" cy="461665"/>
            </a:xfrm>
            <a:prstGeom prst="rect">
              <a:avLst/>
            </a:prstGeom>
          </p:spPr>
          <p:txBody>
            <a:bodyPr wrap="square">
              <a:spAutoFit/>
            </a:bodyPr>
            <a:lstStyle/>
            <a:p>
              <a:r>
                <a:rPr lang="en-US" sz="2400" b="1" dirty="0" smtClean="0">
                  <a:latin typeface="Sakkal Majalla" pitchFamily="2" charset="-78"/>
                  <a:cs typeface="Sakkal Majalla" pitchFamily="2" charset="-78"/>
                </a:rPr>
                <a:t>Bahraini Women Empowerment</a:t>
              </a:r>
              <a:endParaRPr lang="en-US" sz="2400" b="1" dirty="0">
                <a:latin typeface="Sakkal Majalla" pitchFamily="2" charset="-78"/>
                <a:cs typeface="Sakkal Majalla" pitchFamily="2" charset="-78"/>
              </a:endParaRPr>
            </a:p>
          </p:txBody>
        </p:sp>
      </p:grpSp>
    </p:spTree>
    <p:extLst>
      <p:ext uri="{BB962C8B-B14F-4D97-AF65-F5344CB8AC3E}">
        <p14:creationId xmlns:p14="http://schemas.microsoft.com/office/powerpoint/2010/main" val="474654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B3537F-328E-4259-A5AC-77366D47F17A}" type="slidenum">
              <a:rPr lang="en-US" smtClean="0">
                <a:solidFill>
                  <a:prstClr val="black">
                    <a:tint val="75000"/>
                  </a:prstClr>
                </a:solidFill>
              </a:rPr>
              <a:pPr/>
              <a:t>4</a:t>
            </a:fld>
            <a:endParaRPr lang="en-US">
              <a:solidFill>
                <a:prstClr val="black">
                  <a:tint val="75000"/>
                </a:prstClr>
              </a:solidFill>
            </a:endParaRPr>
          </a:p>
        </p:txBody>
      </p:sp>
      <p:sp>
        <p:nvSpPr>
          <p:cNvPr id="9" name="Pentagon 8"/>
          <p:cNvSpPr/>
          <p:nvPr/>
        </p:nvSpPr>
        <p:spPr>
          <a:xfrm>
            <a:off x="5715000" y="13716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Sakkal Majalla" panose="02000000000000000000" pitchFamily="2" charset="-78"/>
                <a:cs typeface="Sakkal Majalla" panose="02000000000000000000" pitchFamily="2" charset="-78"/>
              </a:rPr>
              <a:t>J</a:t>
            </a:r>
            <a:r>
              <a:rPr lang="en-GB" b="1" dirty="0" smtClean="0">
                <a:solidFill>
                  <a:schemeClr val="tx1"/>
                </a:solidFill>
                <a:latin typeface="Sakkal Majalla" panose="02000000000000000000" pitchFamily="2" charset="-78"/>
                <a:cs typeface="Sakkal Majalla" panose="02000000000000000000" pitchFamily="2" charset="-78"/>
              </a:rPr>
              <a:t>udges</a:t>
            </a:r>
            <a:endParaRPr lang="en-US"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Pentagon 9"/>
          <p:cNvSpPr/>
          <p:nvPr/>
        </p:nvSpPr>
        <p:spPr>
          <a:xfrm>
            <a:off x="2971800" y="13716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b="1" dirty="0">
                <a:solidFill>
                  <a:schemeClr val="tx1"/>
                </a:solidFill>
                <a:latin typeface="Sakkal Majalla" panose="02000000000000000000" pitchFamily="2" charset="-78"/>
                <a:cs typeface="Sakkal Majalla" panose="02000000000000000000" pitchFamily="2" charset="-78"/>
              </a:rPr>
              <a:t>Shura Council</a:t>
            </a:r>
          </a:p>
        </p:txBody>
      </p:sp>
      <p:sp>
        <p:nvSpPr>
          <p:cNvPr id="11" name="Pentagon 10"/>
          <p:cNvSpPr/>
          <p:nvPr/>
        </p:nvSpPr>
        <p:spPr>
          <a:xfrm>
            <a:off x="225942" y="13716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akkal Majalla" panose="02000000000000000000" pitchFamily="2" charset="-78"/>
                <a:ea typeface="Calibri"/>
                <a:cs typeface="Sakkal Majalla" panose="02000000000000000000" pitchFamily="2" charset="-78"/>
              </a:rPr>
              <a:t>Council of Representatives</a:t>
            </a:r>
            <a:endParaRPr lang="en-US" dirty="0">
              <a:solidFill>
                <a:schemeClr val="tx1"/>
              </a:solidFill>
            </a:endParaRPr>
          </a:p>
        </p:txBody>
      </p:sp>
      <p:grpSp>
        <p:nvGrpSpPr>
          <p:cNvPr id="24" name="Group 23"/>
          <p:cNvGrpSpPr/>
          <p:nvPr/>
        </p:nvGrpSpPr>
        <p:grpSpPr>
          <a:xfrm>
            <a:off x="23805" y="0"/>
            <a:ext cx="4648200" cy="1219200"/>
            <a:chOff x="0" y="0"/>
            <a:chExt cx="4648200" cy="1219200"/>
          </a:xfrm>
        </p:grpSpPr>
        <p:grpSp>
          <p:nvGrpSpPr>
            <p:cNvPr id="30" name="Group 29"/>
            <p:cNvGrpSpPr/>
            <p:nvPr/>
          </p:nvGrpSpPr>
          <p:grpSpPr>
            <a:xfrm>
              <a:off x="0" y="0"/>
              <a:ext cx="4648200" cy="1219200"/>
              <a:chOff x="76200" y="0"/>
              <a:chExt cx="4648200" cy="1219200"/>
            </a:xfrm>
          </p:grpSpPr>
          <p:sp>
            <p:nvSpPr>
              <p:cNvPr id="33" name="Pentagon 32"/>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228600" y="386834"/>
              <a:ext cx="3231975" cy="461665"/>
            </a:xfrm>
            <a:prstGeom prst="rect">
              <a:avLst/>
            </a:prstGeom>
          </p:spPr>
          <p:txBody>
            <a:bodyPr wrap="none">
              <a:spAutoFit/>
            </a:bodyPr>
            <a:lstStyle/>
            <a:p>
              <a:r>
                <a:rPr lang="en-US" sz="2400" b="1" dirty="0">
                  <a:latin typeface="Sakkal Majalla" pitchFamily="2" charset="-78"/>
                  <a:cs typeface="Sakkal Majalla" pitchFamily="2" charset="-78"/>
                </a:rPr>
                <a:t>Bahraini Women Empowerment</a:t>
              </a:r>
            </a:p>
          </p:txBody>
        </p:sp>
      </p:grpSp>
      <p:grpSp>
        <p:nvGrpSpPr>
          <p:cNvPr id="68" name="Group 67"/>
          <p:cNvGrpSpPr/>
          <p:nvPr/>
        </p:nvGrpSpPr>
        <p:grpSpPr>
          <a:xfrm>
            <a:off x="225942" y="2286000"/>
            <a:ext cx="2514600" cy="1725759"/>
            <a:chOff x="2971800" y="3348460"/>
            <a:chExt cx="2743200" cy="1725759"/>
          </a:xfrm>
        </p:grpSpPr>
        <p:sp>
          <p:nvSpPr>
            <p:cNvPr id="69" name="Rectangle 68"/>
            <p:cNvSpPr/>
            <p:nvPr/>
          </p:nvSpPr>
          <p:spPr>
            <a:xfrm>
              <a:off x="2971800" y="3348460"/>
              <a:ext cx="2743200" cy="1725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7965" r="45163"/>
            <a:stretch/>
          </p:blipFill>
          <p:spPr bwMode="auto">
            <a:xfrm>
              <a:off x="2971800" y="3348460"/>
              <a:ext cx="734303" cy="1725759"/>
            </a:xfrm>
            <a:prstGeom prst="rect">
              <a:avLst/>
            </a:prstGeom>
            <a:noFill/>
            <a:ln>
              <a:noFill/>
            </a:ln>
            <a:extLst>
              <a:ext uri="{53640926-AAD7-44D8-BBD7-CCE9431645EC}">
                <a14:shadowObscured xmlns:a14="http://schemas.microsoft.com/office/drawing/2010/main"/>
              </a:ext>
            </a:extLst>
          </p:spPr>
        </p:pic>
        <p:sp>
          <p:nvSpPr>
            <p:cNvPr id="71" name="Rectangle 70"/>
            <p:cNvSpPr/>
            <p:nvPr/>
          </p:nvSpPr>
          <p:spPr>
            <a:xfrm>
              <a:off x="3758051" y="3657600"/>
              <a:ext cx="1780297" cy="1200329"/>
            </a:xfrm>
            <a:prstGeom prst="rect">
              <a:avLst/>
            </a:prstGeom>
          </p:spPr>
          <p:txBody>
            <a:bodyPr wrap="square">
              <a:spAutoFit/>
            </a:bodyPr>
            <a:lstStyle/>
            <a:p>
              <a:pPr algn="ctr"/>
              <a:r>
                <a:rPr lang="en-US" b="1" dirty="0">
                  <a:solidFill>
                    <a:srgbClr val="C00000"/>
                  </a:solidFill>
                  <a:latin typeface="Sakkal Majalla" pitchFamily="2" charset="-78"/>
                  <a:ea typeface="Calibri"/>
                  <a:cs typeface="Sakkal Majalla" panose="02000000000000000000" pitchFamily="2" charset="-78"/>
                </a:rPr>
                <a:t>7.5% </a:t>
              </a:r>
              <a:r>
                <a:rPr lang="en-US" b="1" dirty="0">
                  <a:latin typeface="Sakkal Majalla" pitchFamily="2" charset="-78"/>
                  <a:ea typeface="Calibri"/>
                  <a:cs typeface="Sakkal Majalla" panose="02000000000000000000" pitchFamily="2" charset="-78"/>
                </a:rPr>
                <a:t>Percentage of women in the elected chamber of </a:t>
              </a:r>
              <a:r>
                <a:rPr lang="en-US" b="1" dirty="0" smtClean="0">
                  <a:latin typeface="Sakkal Majalla" pitchFamily="2" charset="-78"/>
                  <a:ea typeface="Calibri"/>
                  <a:cs typeface="Sakkal Majalla" panose="02000000000000000000" pitchFamily="2" charset="-78"/>
                </a:rPr>
                <a:t>parliament</a:t>
              </a:r>
              <a:endParaRPr lang="en-US" b="1" dirty="0">
                <a:latin typeface="Sakkal Majalla" panose="02000000000000000000" pitchFamily="2" charset="-78"/>
                <a:ea typeface="Calibri"/>
                <a:cs typeface="Sakkal Majalla" panose="02000000000000000000" pitchFamily="2" charset="-78"/>
              </a:endParaRPr>
            </a:p>
          </p:txBody>
        </p:sp>
      </p:grpSp>
      <p:grpSp>
        <p:nvGrpSpPr>
          <p:cNvPr id="72" name="Group 71"/>
          <p:cNvGrpSpPr/>
          <p:nvPr/>
        </p:nvGrpSpPr>
        <p:grpSpPr>
          <a:xfrm>
            <a:off x="3048000" y="2236641"/>
            <a:ext cx="2514600" cy="1725759"/>
            <a:chOff x="2971800" y="3348460"/>
            <a:chExt cx="2743200" cy="1725759"/>
          </a:xfrm>
        </p:grpSpPr>
        <p:sp>
          <p:nvSpPr>
            <p:cNvPr id="73" name="Rectangle 72"/>
            <p:cNvSpPr/>
            <p:nvPr/>
          </p:nvSpPr>
          <p:spPr>
            <a:xfrm>
              <a:off x="2971800" y="3348460"/>
              <a:ext cx="2743200" cy="1725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7965" r="45163"/>
            <a:stretch/>
          </p:blipFill>
          <p:spPr bwMode="auto">
            <a:xfrm>
              <a:off x="2971800" y="3348460"/>
              <a:ext cx="734303" cy="1725759"/>
            </a:xfrm>
            <a:prstGeom prst="rect">
              <a:avLst/>
            </a:prstGeom>
            <a:noFill/>
            <a:ln>
              <a:noFill/>
            </a:ln>
            <a:extLst>
              <a:ext uri="{53640926-AAD7-44D8-BBD7-CCE9431645EC}">
                <a14:shadowObscured xmlns:a14="http://schemas.microsoft.com/office/drawing/2010/main"/>
              </a:ext>
            </a:extLst>
          </p:spPr>
        </p:pic>
        <p:sp>
          <p:nvSpPr>
            <p:cNvPr id="75" name="Rectangle 74"/>
            <p:cNvSpPr/>
            <p:nvPr/>
          </p:nvSpPr>
          <p:spPr>
            <a:xfrm>
              <a:off x="3758051" y="3520691"/>
              <a:ext cx="1780297" cy="1477328"/>
            </a:xfrm>
            <a:prstGeom prst="rect">
              <a:avLst/>
            </a:prstGeom>
          </p:spPr>
          <p:txBody>
            <a:bodyPr wrap="square">
              <a:spAutoFit/>
            </a:bodyPr>
            <a:lstStyle/>
            <a:p>
              <a:pPr algn="ctr"/>
              <a:r>
                <a:rPr lang="en-US" b="1" dirty="0">
                  <a:solidFill>
                    <a:srgbClr val="C00000"/>
                  </a:solidFill>
                  <a:latin typeface="Sakkal Majalla" pitchFamily="2" charset="-78"/>
                  <a:ea typeface="Calibri"/>
                  <a:cs typeface="Sakkal Majalla" panose="02000000000000000000" pitchFamily="2" charset="-78"/>
                </a:rPr>
                <a:t>22.5% </a:t>
              </a:r>
              <a:r>
                <a:rPr lang="en-US" b="1" dirty="0">
                  <a:latin typeface="Sakkal Majalla" pitchFamily="2" charset="-78"/>
                  <a:ea typeface="Calibri"/>
                  <a:cs typeface="Sakkal Majalla" panose="02000000000000000000" pitchFamily="2" charset="-78"/>
                </a:rPr>
                <a:t>Percentage of women in the appointed chamber of parliament </a:t>
              </a:r>
            </a:p>
          </p:txBody>
        </p:sp>
      </p:grpSp>
      <p:grpSp>
        <p:nvGrpSpPr>
          <p:cNvPr id="7" name="Group 6"/>
          <p:cNvGrpSpPr/>
          <p:nvPr/>
        </p:nvGrpSpPr>
        <p:grpSpPr>
          <a:xfrm>
            <a:off x="6086318" y="2286000"/>
            <a:ext cx="2216759" cy="1629769"/>
            <a:chOff x="6086318" y="3048000"/>
            <a:chExt cx="2216759" cy="1629769"/>
          </a:xfrm>
        </p:grpSpPr>
        <p:pic>
          <p:nvPicPr>
            <p:cNvPr id="80" name="Picture 79"/>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t="5612"/>
            <a:stretch/>
          </p:blipFill>
          <p:spPr bwMode="auto">
            <a:xfrm>
              <a:off x="6086318" y="3048000"/>
              <a:ext cx="2216759" cy="16297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391495" y="3330656"/>
              <a:ext cx="1606403" cy="1047979"/>
            </a:xfrm>
            <a:prstGeom prst="rect">
              <a:avLst/>
            </a:prstGeom>
          </p:spPr>
          <p:txBody>
            <a:bodyPr wrap="square">
              <a:spAutoFit/>
            </a:bodyPr>
            <a:lstStyle/>
            <a:p>
              <a:pPr algn="ctr" rtl="1">
                <a:lnSpc>
                  <a:spcPct val="115000"/>
                </a:lnSpc>
                <a:spcAft>
                  <a:spcPts val="1000"/>
                </a:spcAft>
              </a:pPr>
              <a:r>
                <a:rPr lang="en-US" b="1" dirty="0">
                  <a:solidFill>
                    <a:srgbClr val="C00000"/>
                  </a:solidFill>
                  <a:latin typeface="Sakkal Majalla" panose="02000000000000000000" pitchFamily="2" charset="-78"/>
                  <a:ea typeface="Calibri"/>
                  <a:cs typeface="Sakkal Majalla" panose="02000000000000000000" pitchFamily="2" charset="-78"/>
                </a:rPr>
                <a:t>9% </a:t>
              </a:r>
              <a:r>
                <a:rPr lang="en-US" b="1" dirty="0" smtClean="0">
                  <a:latin typeface="Sakkal Majalla" panose="02000000000000000000" pitchFamily="2" charset="-78"/>
                  <a:ea typeface="Calibri"/>
                  <a:cs typeface="Sakkal Majalla" panose="02000000000000000000" pitchFamily="2" charset="-78"/>
                </a:rPr>
                <a:t>Percentage </a:t>
              </a:r>
              <a:r>
                <a:rPr lang="en-US" b="1" dirty="0">
                  <a:latin typeface="Sakkal Majalla" panose="02000000000000000000" pitchFamily="2" charset="-78"/>
                  <a:ea typeface="Calibri"/>
                  <a:cs typeface="Sakkal Majalla" panose="02000000000000000000" pitchFamily="2" charset="-78"/>
                </a:rPr>
                <a:t>of women judges in the judicial sector</a:t>
              </a:r>
              <a:endParaRPr lang="en-GB" dirty="0">
                <a:latin typeface="Sakkal Majalla" panose="02000000000000000000" pitchFamily="2" charset="-78"/>
                <a:ea typeface="Calibri"/>
                <a:cs typeface="Sakkal Majalla" panose="02000000000000000000" pitchFamily="2" charset="-78"/>
              </a:endParaRPr>
            </a:p>
          </p:txBody>
        </p:sp>
      </p:grpSp>
      <p:sp>
        <p:nvSpPr>
          <p:cNvPr id="81" name="Pentagon 80"/>
          <p:cNvSpPr/>
          <p:nvPr/>
        </p:nvSpPr>
        <p:spPr>
          <a:xfrm>
            <a:off x="5717658" y="42672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latin typeface="Sakkal Majalla" panose="02000000000000000000" pitchFamily="2" charset="-78"/>
                <a:cs typeface="Sakkal Majalla" panose="02000000000000000000" pitchFamily="2" charset="-78"/>
              </a:rPr>
              <a:t>Entrepreneurship</a:t>
            </a:r>
            <a:endParaRPr lang="en-US"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2" name="Pentagon 81"/>
          <p:cNvSpPr/>
          <p:nvPr/>
        </p:nvSpPr>
        <p:spPr>
          <a:xfrm>
            <a:off x="2974458" y="4238847"/>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Sakkal Majalla" panose="02000000000000000000" pitchFamily="2" charset="-78"/>
                <a:ea typeface="Calibri"/>
                <a:cs typeface="Sakkal Majalla" panose="02000000000000000000" pitchFamily="2" charset="-78"/>
              </a:rPr>
              <a:t>Private sector</a:t>
            </a:r>
            <a:endParaRPr lang="en-US" b="1" dirty="0">
              <a:solidFill>
                <a:schemeClr val="tx1"/>
              </a:solidFill>
              <a:latin typeface="Sakkal Majalla" panose="02000000000000000000" pitchFamily="2" charset="-78"/>
              <a:ea typeface="Calibri"/>
              <a:cs typeface="Sakkal Majalla" panose="02000000000000000000" pitchFamily="2" charset="-78"/>
            </a:endParaRPr>
          </a:p>
        </p:txBody>
      </p:sp>
      <p:sp>
        <p:nvSpPr>
          <p:cNvPr id="83" name="Pentagon 82"/>
          <p:cNvSpPr/>
          <p:nvPr/>
        </p:nvSpPr>
        <p:spPr>
          <a:xfrm>
            <a:off x="228600" y="4238847"/>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Sakkal Majalla" panose="02000000000000000000" pitchFamily="2" charset="-78"/>
                <a:ea typeface="Calibri"/>
                <a:cs typeface="Sakkal Majalla" panose="02000000000000000000" pitchFamily="2" charset="-78"/>
              </a:rPr>
              <a:t>Public </a:t>
            </a:r>
            <a:r>
              <a:rPr lang="en-US" b="1" dirty="0">
                <a:solidFill>
                  <a:schemeClr val="tx1"/>
                </a:solidFill>
                <a:latin typeface="Sakkal Majalla" panose="02000000000000000000" pitchFamily="2" charset="-78"/>
                <a:ea typeface="Calibri"/>
                <a:cs typeface="Sakkal Majalla" panose="02000000000000000000" pitchFamily="2" charset="-78"/>
              </a:rPr>
              <a:t>sector</a:t>
            </a:r>
          </a:p>
        </p:txBody>
      </p:sp>
      <p:grpSp>
        <p:nvGrpSpPr>
          <p:cNvPr id="84" name="Group 83"/>
          <p:cNvGrpSpPr/>
          <p:nvPr/>
        </p:nvGrpSpPr>
        <p:grpSpPr>
          <a:xfrm>
            <a:off x="296935" y="5152118"/>
            <a:ext cx="2522465" cy="1629681"/>
            <a:chOff x="-340810" y="34431"/>
            <a:chExt cx="3647537" cy="2073349"/>
          </a:xfrm>
        </p:grpSpPr>
        <p:pic>
          <p:nvPicPr>
            <p:cNvPr id="85" name="Picture 84"/>
            <p:cNvPicPr>
              <a:picLocks noChangeAspect="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r="70896"/>
            <a:stretch/>
          </p:blipFill>
          <p:spPr bwMode="auto">
            <a:xfrm>
              <a:off x="-340810" y="34431"/>
              <a:ext cx="962383" cy="2073349"/>
            </a:xfrm>
            <a:prstGeom prst="rect">
              <a:avLst/>
            </a:prstGeom>
            <a:noFill/>
            <a:ln>
              <a:noFill/>
            </a:ln>
          </p:spPr>
        </p:pic>
        <p:graphicFrame>
          <p:nvGraphicFramePr>
            <p:cNvPr id="86" name="Chart 85"/>
            <p:cNvGraphicFramePr/>
            <p:nvPr>
              <p:extLst>
                <p:ext uri="{D42A27DB-BD31-4B8C-83A1-F6EECF244321}">
                  <p14:modId xmlns:p14="http://schemas.microsoft.com/office/powerpoint/2010/main" val="108941306"/>
                </p:ext>
              </p:extLst>
            </p:nvPr>
          </p:nvGraphicFramePr>
          <p:xfrm>
            <a:off x="616663" y="190588"/>
            <a:ext cx="2690064" cy="1882761"/>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87" name="Group 86"/>
          <p:cNvGrpSpPr/>
          <p:nvPr/>
        </p:nvGrpSpPr>
        <p:grpSpPr>
          <a:xfrm>
            <a:off x="3051742" y="5149002"/>
            <a:ext cx="2354716" cy="1599195"/>
            <a:chOff x="0" y="0"/>
            <a:chExt cx="3097082" cy="1967023"/>
          </a:xfrm>
        </p:grpSpPr>
        <p:pic>
          <p:nvPicPr>
            <p:cNvPr id="88" name="Picture 87"/>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r="68245"/>
            <a:stretch/>
          </p:blipFill>
          <p:spPr bwMode="auto">
            <a:xfrm>
              <a:off x="0" y="0"/>
              <a:ext cx="1050040" cy="1967023"/>
            </a:xfrm>
            <a:prstGeom prst="rect">
              <a:avLst/>
            </a:prstGeom>
            <a:noFill/>
            <a:ln>
              <a:noFill/>
            </a:ln>
          </p:spPr>
        </p:pic>
        <p:sp>
          <p:nvSpPr>
            <p:cNvPr id="89" name="Text Box 7"/>
            <p:cNvSpPr txBox="1"/>
            <p:nvPr/>
          </p:nvSpPr>
          <p:spPr>
            <a:xfrm>
              <a:off x="973007" y="345335"/>
              <a:ext cx="2124075" cy="12763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rtl="1">
                <a:lnSpc>
                  <a:spcPct val="115000"/>
                </a:lnSpc>
                <a:spcAft>
                  <a:spcPts val="1000"/>
                </a:spcAft>
              </a:pPr>
              <a:r>
                <a:rPr lang="en-US" b="1" dirty="0" smtClean="0">
                  <a:solidFill>
                    <a:srgbClr val="C00000"/>
                  </a:solidFill>
                  <a:latin typeface="Sakkal Majalla" panose="02000000000000000000" pitchFamily="2" charset="-78"/>
                  <a:ea typeface="Calibri"/>
                  <a:cs typeface="Sakkal Majalla" panose="02000000000000000000" pitchFamily="2" charset="-78"/>
                </a:rPr>
                <a:t>32.4% </a:t>
              </a:r>
              <a:r>
                <a:rPr lang="en-US" b="1" dirty="0" smtClean="0">
                  <a:solidFill>
                    <a:schemeClr val="tx1"/>
                  </a:solidFill>
                  <a:latin typeface="Sakkal Majalla" panose="02000000000000000000" pitchFamily="2" charset="-78"/>
                  <a:ea typeface="Calibri"/>
                  <a:cs typeface="Sakkal Majalla" panose="02000000000000000000" pitchFamily="2" charset="-78"/>
                </a:rPr>
                <a:t>Percentage of Bahraini </a:t>
              </a:r>
              <a:r>
                <a:rPr lang="en-US" b="1" dirty="0">
                  <a:solidFill>
                    <a:schemeClr val="tx1"/>
                  </a:solidFill>
                  <a:latin typeface="Sakkal Majalla" panose="02000000000000000000" pitchFamily="2" charset="-78"/>
                  <a:ea typeface="Calibri"/>
                  <a:cs typeface="Sakkal Majalla" panose="02000000000000000000" pitchFamily="2" charset="-78"/>
                </a:rPr>
                <a:t>women in the private sector</a:t>
              </a:r>
              <a:endParaRPr lang="en-US" b="1" dirty="0">
                <a:solidFill>
                  <a:schemeClr val="tx1"/>
                </a:solidFill>
                <a:effectLst/>
                <a:latin typeface="Sakkal Majalla" panose="02000000000000000000" pitchFamily="2" charset="-78"/>
                <a:ea typeface="Calibri"/>
                <a:cs typeface="Sakkal Majalla" panose="02000000000000000000" pitchFamily="2" charset="-78"/>
              </a:endParaRPr>
            </a:p>
          </p:txBody>
        </p:sp>
      </p:grpSp>
      <p:grpSp>
        <p:nvGrpSpPr>
          <p:cNvPr id="90" name="Group 89"/>
          <p:cNvGrpSpPr/>
          <p:nvPr/>
        </p:nvGrpSpPr>
        <p:grpSpPr>
          <a:xfrm>
            <a:off x="5867400" y="5118516"/>
            <a:ext cx="2326706" cy="1629681"/>
            <a:chOff x="1916763" y="5352045"/>
            <a:chExt cx="3140725" cy="1505955"/>
          </a:xfrm>
        </p:grpSpPr>
        <p:pic>
          <p:nvPicPr>
            <p:cNvPr id="91" name="Picture 90"/>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r="70968"/>
            <a:stretch/>
          </p:blipFill>
          <p:spPr bwMode="auto">
            <a:xfrm>
              <a:off x="1916763" y="5357757"/>
              <a:ext cx="925733" cy="1500243"/>
            </a:xfrm>
            <a:prstGeom prst="rect">
              <a:avLst/>
            </a:prstGeom>
            <a:noFill/>
            <a:ln>
              <a:noFill/>
            </a:ln>
          </p:spPr>
        </p:pic>
        <p:sp>
          <p:nvSpPr>
            <p:cNvPr id="92" name="Text Box 19"/>
            <p:cNvSpPr txBox="1"/>
            <p:nvPr/>
          </p:nvSpPr>
          <p:spPr>
            <a:xfrm>
              <a:off x="2826359" y="5352045"/>
              <a:ext cx="2231129" cy="1505955"/>
            </a:xfrm>
            <a:prstGeom prst="rect">
              <a:avLst/>
            </a:prstGeom>
            <a:solidFill>
              <a:schemeClr val="bg2"/>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b="1" dirty="0" smtClean="0">
                  <a:solidFill>
                    <a:srgbClr val="C00000"/>
                  </a:solidFill>
                  <a:latin typeface="Sakkal Majalla" panose="02000000000000000000" pitchFamily="2" charset="-78"/>
                  <a:cs typeface="Sakkal Majalla" panose="02000000000000000000" pitchFamily="2" charset="-78"/>
                </a:rPr>
                <a:t>41.43% </a:t>
              </a:r>
              <a:r>
                <a:rPr lang="en-US" b="1" dirty="0" smtClean="0">
                  <a:latin typeface="Sakkal Majalla" panose="02000000000000000000" pitchFamily="2" charset="-78"/>
                  <a:cs typeface="Sakkal Majalla" panose="02000000000000000000" pitchFamily="2" charset="-78"/>
                </a:rPr>
                <a:t>Percentage of active </a:t>
              </a:r>
              <a:r>
                <a:rPr lang="en-US" b="1" dirty="0">
                  <a:latin typeface="Sakkal Majalla" panose="02000000000000000000" pitchFamily="2" charset="-78"/>
                  <a:cs typeface="Sakkal Majalla" panose="02000000000000000000" pitchFamily="2" charset="-78"/>
                </a:rPr>
                <a:t>Commercial </a:t>
              </a:r>
              <a:r>
                <a:rPr lang="en-US" b="1" dirty="0" smtClean="0">
                  <a:latin typeface="Sakkal Majalla" panose="02000000000000000000" pitchFamily="2" charset="-78"/>
                  <a:cs typeface="Sakkal Majalla" panose="02000000000000000000" pitchFamily="2" charset="-78"/>
                </a:rPr>
                <a:t>Registrations </a:t>
              </a:r>
              <a:r>
                <a:rPr lang="en-US" b="1" dirty="0">
                  <a:latin typeface="Sakkal Majalla" panose="02000000000000000000" pitchFamily="2" charset="-78"/>
                  <a:cs typeface="Sakkal Majalla" panose="02000000000000000000" pitchFamily="2" charset="-78"/>
                </a:rPr>
                <a:t>owned by women</a:t>
              </a:r>
              <a:endParaRPr lang="en-US" b="1" dirty="0">
                <a:solidFill>
                  <a:schemeClr val="tx2"/>
                </a:solidFill>
                <a:effectLst/>
                <a:latin typeface="Sakkal Majalla" panose="02000000000000000000" pitchFamily="2" charset="-78"/>
                <a:ea typeface="Calibri"/>
                <a:cs typeface="Sakkal Majalla" panose="02000000000000000000" pitchFamily="2" charset="-78"/>
              </a:endParaRPr>
            </a:p>
          </p:txBody>
        </p:sp>
      </p:grpSp>
      <p:sp>
        <p:nvSpPr>
          <p:cNvPr id="2" name="TextBox 1"/>
          <p:cNvSpPr txBox="1"/>
          <p:nvPr/>
        </p:nvSpPr>
        <p:spPr>
          <a:xfrm>
            <a:off x="1277315" y="5782292"/>
            <a:ext cx="685800" cy="369332"/>
          </a:xfrm>
          <a:prstGeom prst="rect">
            <a:avLst/>
          </a:prstGeom>
          <a:noFill/>
        </p:spPr>
        <p:txBody>
          <a:bodyPr wrap="square" rtlCol="0">
            <a:spAutoFit/>
          </a:bodyPr>
          <a:lstStyle/>
          <a:p>
            <a:r>
              <a:rPr lang="en-US" b="1" dirty="0" smtClean="0">
                <a:solidFill>
                  <a:srgbClr val="C00000"/>
                </a:solidFill>
                <a:latin typeface="Sakkal Majalla" pitchFamily="2" charset="-78"/>
                <a:cs typeface="Sakkal Majalla" pitchFamily="2" charset="-78"/>
              </a:rPr>
              <a:t>48.2%</a:t>
            </a:r>
            <a:endParaRPr lang="en-US" b="1" dirty="0">
              <a:solidFill>
                <a:srgbClr val="C00000"/>
              </a:solidFill>
              <a:latin typeface="Sakkal Majalla" pitchFamily="2" charset="-78"/>
              <a:cs typeface="Sakkal Majalla" pitchFamily="2" charset="-78"/>
            </a:endParaRPr>
          </a:p>
        </p:txBody>
      </p:sp>
    </p:spTree>
    <p:extLst>
      <p:ext uri="{BB962C8B-B14F-4D97-AF65-F5344CB8AC3E}">
        <p14:creationId xmlns:p14="http://schemas.microsoft.com/office/powerpoint/2010/main" val="76503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38400" y="-176514"/>
            <a:ext cx="91440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smtClean="0">
              <a:solidFill>
                <a:srgbClr val="C00000"/>
              </a:solidFill>
              <a:latin typeface="Sakkal Majalla" pitchFamily="2" charset="-78"/>
              <a:cs typeface="Sakkal Majalla" pitchFamily="2" charset="-78"/>
            </a:endParaRPr>
          </a:p>
        </p:txBody>
      </p:sp>
      <p:sp>
        <p:nvSpPr>
          <p:cNvPr id="15" name="Slide Number Placeholder 7"/>
          <p:cNvSpPr>
            <a:spLocks noGrp="1"/>
          </p:cNvSpPr>
          <p:nvPr>
            <p:ph type="sldNum" sz="quarter" idx="12"/>
          </p:nvPr>
        </p:nvSpPr>
        <p:spPr>
          <a:xfrm>
            <a:off x="7010400" y="6569075"/>
            <a:ext cx="2133600" cy="365125"/>
          </a:xfrm>
        </p:spPr>
        <p:txBody>
          <a:bodyPr/>
          <a:lstStyle/>
          <a:p>
            <a:fld id="{57E6C171-B906-40FF-AA28-4FDB38EA085A}" type="slidenum">
              <a:rPr lang="en-US" smtClean="0">
                <a:solidFill>
                  <a:prstClr val="black">
                    <a:tint val="75000"/>
                  </a:prstClr>
                </a:solidFill>
              </a:rPr>
              <a:pPr/>
              <a:t>5</a:t>
            </a:fld>
            <a:endParaRPr lang="en-US" dirty="0">
              <a:solidFill>
                <a:prstClr val="black">
                  <a:tint val="75000"/>
                </a:prstClr>
              </a:solidFill>
            </a:endParaRPr>
          </a:p>
        </p:txBody>
      </p:sp>
      <p:graphicFrame>
        <p:nvGraphicFramePr>
          <p:cNvPr id="2" name="Diagram 1"/>
          <p:cNvGraphicFramePr/>
          <p:nvPr>
            <p:extLst>
              <p:ext uri="{D42A27DB-BD31-4B8C-83A1-F6EECF244321}">
                <p14:modId xmlns:p14="http://schemas.microsoft.com/office/powerpoint/2010/main" val="237304863"/>
              </p:ext>
            </p:extLst>
          </p:nvPr>
        </p:nvGraphicFramePr>
        <p:xfrm>
          <a:off x="-152400" y="966486"/>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0" y="0"/>
            <a:ext cx="4648200" cy="1219200"/>
            <a:chOff x="0" y="0"/>
            <a:chExt cx="4648200" cy="1219200"/>
          </a:xfrm>
        </p:grpSpPr>
        <p:grpSp>
          <p:nvGrpSpPr>
            <p:cNvPr id="9" name="Group 8"/>
            <p:cNvGrpSpPr/>
            <p:nvPr/>
          </p:nvGrpSpPr>
          <p:grpSpPr>
            <a:xfrm>
              <a:off x="0" y="0"/>
              <a:ext cx="4648200" cy="1219200"/>
              <a:chOff x="76200" y="0"/>
              <a:chExt cx="4648200" cy="1219200"/>
            </a:xfrm>
          </p:grpSpPr>
          <p:sp>
            <p:nvSpPr>
              <p:cNvPr id="13" name="Pentagon 12"/>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28600" y="386834"/>
              <a:ext cx="3411511" cy="461665"/>
            </a:xfrm>
            <a:prstGeom prst="rect">
              <a:avLst/>
            </a:prstGeom>
          </p:spPr>
          <p:txBody>
            <a:bodyPr wrap="none">
              <a:spAutoFit/>
            </a:bodyPr>
            <a:lstStyle/>
            <a:p>
              <a:r>
                <a:rPr lang="en-US" sz="2400" b="1" dirty="0">
                  <a:latin typeface="Sakkal Majalla" pitchFamily="2" charset="-78"/>
                  <a:cs typeface="Sakkal Majalla" pitchFamily="2" charset="-78"/>
                </a:rPr>
                <a:t>Bahraini Women Empowerment</a:t>
              </a:r>
            </a:p>
          </p:txBody>
        </p:sp>
      </p:grpSp>
    </p:spTree>
    <p:extLst>
      <p:ext uri="{BB962C8B-B14F-4D97-AF65-F5344CB8AC3E}">
        <p14:creationId xmlns:p14="http://schemas.microsoft.com/office/powerpoint/2010/main" val="626326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B3537F-328E-4259-A5AC-77366D47F17A}" type="slidenum">
              <a:rPr lang="en-US" smtClean="0">
                <a:solidFill>
                  <a:prstClr val="black">
                    <a:tint val="75000"/>
                  </a:prstClr>
                </a:solidFill>
              </a:rPr>
              <a:pPr/>
              <a:t>6</a:t>
            </a:fld>
            <a:endParaRPr lang="en-US">
              <a:solidFill>
                <a:prstClr val="black">
                  <a:tint val="75000"/>
                </a:prstClr>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3537F-328E-4259-A5AC-77366D47F17A}" type="slidenum">
              <a:rPr lang="en-US" smtClean="0">
                <a:solidFill>
                  <a:prstClr val="black">
                    <a:tint val="75000"/>
                  </a:prstClr>
                </a:solidFill>
              </a:rPr>
              <a:pPr/>
              <a:t>6</a:t>
            </a:fld>
            <a:endParaRPr lang="en-US">
              <a:solidFill>
                <a:prstClr val="black">
                  <a:tint val="75000"/>
                </a:prstClr>
              </a:solidFill>
            </a:endParaRPr>
          </a:p>
        </p:txBody>
      </p:sp>
      <p:graphicFrame>
        <p:nvGraphicFramePr>
          <p:cNvPr id="13" name="Diagram 12"/>
          <p:cNvGraphicFramePr/>
          <p:nvPr>
            <p:extLst>
              <p:ext uri="{D42A27DB-BD31-4B8C-83A1-F6EECF244321}">
                <p14:modId xmlns:p14="http://schemas.microsoft.com/office/powerpoint/2010/main" val="3487124575"/>
              </p:ext>
            </p:extLst>
          </p:nvPr>
        </p:nvGraphicFramePr>
        <p:xfrm>
          <a:off x="419986" y="3415418"/>
          <a:ext cx="6426134" cy="3442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5638801" y="1143001"/>
            <a:ext cx="2743200" cy="2378190"/>
            <a:chOff x="2308122" y="1447800"/>
            <a:chExt cx="4008734" cy="3802823"/>
          </a:xfrm>
        </p:grpSpPr>
        <p:sp>
          <p:nvSpPr>
            <p:cNvPr id="15" name="Rectangle 14"/>
            <p:cNvSpPr/>
            <p:nvPr/>
          </p:nvSpPr>
          <p:spPr>
            <a:xfrm>
              <a:off x="2567372" y="2439145"/>
              <a:ext cx="3749484" cy="1950888"/>
            </a:xfrm>
            <a:prstGeom prst="rect">
              <a:avLst/>
            </a:prstGeom>
            <a:ln>
              <a:noFill/>
            </a:ln>
          </p:spPr>
          <p:txBody>
            <a:bodyPr wrap="square">
              <a:spAutoFit/>
            </a:bodyPr>
            <a:lstStyle/>
            <a:p>
              <a:pPr algn="just"/>
              <a:r>
                <a:rPr lang="en-US" sz="1600" b="1" dirty="0">
                  <a:latin typeface="Sakkal Majalla" pitchFamily="2" charset="-78"/>
                  <a:cs typeface="Sakkal Majalla" pitchFamily="2" charset="-78"/>
                </a:rPr>
                <a:t>The Supreme Council for Women was established by </a:t>
              </a:r>
              <a:r>
                <a:rPr lang="en-US" sz="1600" b="1" dirty="0" smtClean="0">
                  <a:latin typeface="Sakkal Majalla" pitchFamily="2" charset="-78"/>
                  <a:cs typeface="Sakkal Majalla" pitchFamily="2" charset="-78"/>
                </a:rPr>
                <a:t>Royal Order in </a:t>
              </a:r>
              <a:r>
                <a:rPr lang="en-US" sz="1600" b="1" dirty="0">
                  <a:latin typeface="Sakkal Majalla" pitchFamily="2" charset="-78"/>
                  <a:cs typeface="Sakkal Majalla" pitchFamily="2" charset="-78"/>
                </a:rPr>
                <a:t>22 August </a:t>
              </a:r>
              <a:r>
                <a:rPr lang="en-US" sz="1600" b="1" dirty="0" smtClean="0">
                  <a:latin typeface="Sakkal Majalla" pitchFamily="2" charset="-78"/>
                  <a:cs typeface="Sakkal Majalla" pitchFamily="2" charset="-78"/>
                </a:rPr>
                <a:t>2001.</a:t>
              </a:r>
              <a:endParaRPr lang="en-US" sz="1600" b="1" dirty="0">
                <a:latin typeface="Sakkal Majalla" pitchFamily="2" charset="-78"/>
                <a:cs typeface="Sakkal Majalla" pitchFamily="2" charset="-78"/>
              </a:endParaRPr>
            </a:p>
          </p:txBody>
        </p:sp>
        <p:grpSp>
          <p:nvGrpSpPr>
            <p:cNvPr id="16" name="Group 15"/>
            <p:cNvGrpSpPr/>
            <p:nvPr/>
          </p:nvGrpSpPr>
          <p:grpSpPr>
            <a:xfrm>
              <a:off x="2308122" y="1447800"/>
              <a:ext cx="1981200" cy="3802823"/>
              <a:chOff x="2308122" y="1447800"/>
              <a:chExt cx="1981200" cy="3802823"/>
            </a:xfrm>
          </p:grpSpPr>
          <p:cxnSp>
            <p:nvCxnSpPr>
              <p:cNvPr id="17" name="Straight Connector 16"/>
              <p:cNvCxnSpPr/>
              <p:nvPr/>
            </p:nvCxnSpPr>
            <p:spPr>
              <a:xfrm>
                <a:off x="2308122" y="1462548"/>
                <a:ext cx="30226" cy="3788075"/>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Left Arrow Callout 17"/>
              <p:cNvSpPr/>
              <p:nvPr/>
            </p:nvSpPr>
            <p:spPr>
              <a:xfrm>
                <a:off x="2308122" y="1447800"/>
                <a:ext cx="1981200" cy="762000"/>
              </a:xfrm>
              <a:prstGeom prst="leftArrowCallout">
                <a:avLst>
                  <a:gd name="adj1" fmla="val 30161"/>
                  <a:gd name="adj2" fmla="val 25000"/>
                  <a:gd name="adj3" fmla="val 25000"/>
                  <a:gd name="adj4" fmla="val 88539"/>
                </a:avLst>
              </a:prstGeom>
              <a:solidFill>
                <a:schemeClr val="bg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latin typeface="Sakkal Majalla" pitchFamily="2" charset="-78"/>
                    <a:cs typeface="Sakkal Majalla" pitchFamily="2" charset="-78"/>
                  </a:rPr>
                  <a:t>2001</a:t>
                </a:r>
                <a:endParaRPr lang="en-US" sz="4000" dirty="0">
                  <a:effectLst>
                    <a:outerShdw blurRad="38100" dist="38100" dir="2700000" algn="tl">
                      <a:srgbClr val="000000">
                        <a:alpha val="43137"/>
                      </a:srgbClr>
                    </a:outerShdw>
                  </a:effectLst>
                  <a:latin typeface="Sakkal Majalla" pitchFamily="2" charset="-78"/>
                  <a:cs typeface="Sakkal Majalla" pitchFamily="2" charset="-78"/>
                </a:endParaRPr>
              </a:p>
            </p:txBody>
          </p:sp>
        </p:grpSp>
      </p:grpSp>
      <p:sp>
        <p:nvSpPr>
          <p:cNvPr id="20" name="Left Arrow Callout 19"/>
          <p:cNvSpPr/>
          <p:nvPr/>
        </p:nvSpPr>
        <p:spPr>
          <a:xfrm>
            <a:off x="6857999" y="4648200"/>
            <a:ext cx="1981201" cy="960405"/>
          </a:xfrm>
          <a:prstGeom prst="leftArrowCallout">
            <a:avLst>
              <a:gd name="adj1" fmla="val 30161"/>
              <a:gd name="adj2" fmla="val 25000"/>
              <a:gd name="adj3" fmla="val 25000"/>
              <a:gd name="adj4" fmla="val 88539"/>
            </a:avLst>
          </a:prstGeom>
          <a:solidFill>
            <a:schemeClr val="bg2">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Sakkal Majalla" pitchFamily="2" charset="-78"/>
                <a:cs typeface="Sakkal Majalla" pitchFamily="2" charset="-78"/>
              </a:rPr>
              <a:t>Key SCW Specializations</a:t>
            </a:r>
            <a:endParaRPr lang="en-US" sz="2000" b="1" dirty="0">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22" name="Group 21"/>
          <p:cNvGrpSpPr/>
          <p:nvPr/>
        </p:nvGrpSpPr>
        <p:grpSpPr>
          <a:xfrm>
            <a:off x="0" y="0"/>
            <a:ext cx="8458200" cy="914400"/>
            <a:chOff x="0" y="0"/>
            <a:chExt cx="8458200" cy="1219200"/>
          </a:xfrm>
        </p:grpSpPr>
        <p:grpSp>
          <p:nvGrpSpPr>
            <p:cNvPr id="24" name="Group 23"/>
            <p:cNvGrpSpPr/>
            <p:nvPr/>
          </p:nvGrpSpPr>
          <p:grpSpPr>
            <a:xfrm>
              <a:off x="0" y="0"/>
              <a:ext cx="4648200" cy="1219200"/>
              <a:chOff x="76200" y="0"/>
              <a:chExt cx="4648200" cy="1219200"/>
            </a:xfrm>
          </p:grpSpPr>
          <p:sp>
            <p:nvSpPr>
              <p:cNvPr id="27" name="Pentagon 26"/>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4648200" y="152400"/>
              <a:ext cx="3810000" cy="533480"/>
            </a:xfrm>
            <a:prstGeom prst="rect">
              <a:avLst/>
            </a:prstGeom>
          </p:spPr>
          <p:txBody>
            <a:bodyPr wrap="square">
              <a:spAutoFit/>
            </a:bodyPr>
            <a:lstStyle/>
            <a:p>
              <a:pPr algn="ctr"/>
              <a:endParaRPr lang="en-US" sz="2000" b="1" dirty="0">
                <a:latin typeface="Sakkal Majalla" pitchFamily="2" charset="-78"/>
                <a:cs typeface="Sakkal Majalla" pitchFamily="2" charset="-78"/>
              </a:endParaRPr>
            </a:p>
          </p:txBody>
        </p:sp>
        <p:sp>
          <p:nvSpPr>
            <p:cNvPr id="26" name="Rectangle 25"/>
            <p:cNvSpPr/>
            <p:nvPr/>
          </p:nvSpPr>
          <p:spPr>
            <a:xfrm>
              <a:off x="525011" y="304800"/>
              <a:ext cx="3132589" cy="615553"/>
            </a:xfrm>
            <a:prstGeom prst="rect">
              <a:avLst/>
            </a:prstGeom>
          </p:spPr>
          <p:txBody>
            <a:bodyPr wrap="none">
              <a:spAutoFit/>
            </a:bodyPr>
            <a:lstStyle/>
            <a:p>
              <a:r>
                <a:rPr lang="en-US" sz="2400" b="1" dirty="0">
                  <a:latin typeface="Sakkal Majalla" pitchFamily="2" charset="-78"/>
                  <a:cs typeface="Sakkal Majalla" pitchFamily="2" charset="-78"/>
                </a:rPr>
                <a:t>Supreme Council for Women </a:t>
              </a:r>
            </a:p>
          </p:txBody>
        </p:sp>
      </p:grpSp>
      <p:pic>
        <p:nvPicPr>
          <p:cNvPr id="29" name="Picture 2" descr="http://www.scw.bh/UpLoadImages/Pictures/alnsha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1" y="1066800"/>
            <a:ext cx="5181600" cy="2656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90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descr="Image result for 2006 yea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Pentagon 22"/>
          <p:cNvSpPr/>
          <p:nvPr/>
        </p:nvSpPr>
        <p:spPr>
          <a:xfrm>
            <a:off x="304800" y="14478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2004</a:t>
            </a:r>
            <a:endParaRPr lang="en-US" sz="2400" b="1" dirty="0">
              <a:solidFill>
                <a:srgbClr val="C00000"/>
              </a:solidFill>
              <a:latin typeface="Sakkal Majalla" pitchFamily="2" charset="-78"/>
              <a:cs typeface="Sakkal Majalla" pitchFamily="2" charset="-78"/>
            </a:endParaRPr>
          </a:p>
        </p:txBody>
      </p:sp>
      <p:sp>
        <p:nvSpPr>
          <p:cNvPr id="24" name="Pentagon 23"/>
          <p:cNvSpPr/>
          <p:nvPr/>
        </p:nvSpPr>
        <p:spPr>
          <a:xfrm>
            <a:off x="3124200" y="14478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2005</a:t>
            </a:r>
            <a:endParaRPr lang="en-US" sz="2400" b="1" dirty="0">
              <a:solidFill>
                <a:srgbClr val="C00000"/>
              </a:solidFill>
              <a:latin typeface="Sakkal Majalla" pitchFamily="2" charset="-78"/>
              <a:cs typeface="Sakkal Majalla" pitchFamily="2" charset="-78"/>
            </a:endParaRPr>
          </a:p>
        </p:txBody>
      </p:sp>
      <p:sp>
        <p:nvSpPr>
          <p:cNvPr id="25" name="Pentagon 24"/>
          <p:cNvSpPr/>
          <p:nvPr/>
        </p:nvSpPr>
        <p:spPr>
          <a:xfrm>
            <a:off x="5867400" y="14478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2006</a:t>
            </a:r>
            <a:endParaRPr lang="en-US" sz="2400" b="1" dirty="0">
              <a:solidFill>
                <a:srgbClr val="C00000"/>
              </a:solidFill>
              <a:latin typeface="Sakkal Majalla" pitchFamily="2" charset="-78"/>
              <a:cs typeface="Sakkal Majalla" pitchFamily="2" charset="-78"/>
            </a:endParaRPr>
          </a:p>
        </p:txBody>
      </p:sp>
      <p:sp>
        <p:nvSpPr>
          <p:cNvPr id="38" name="Pentagon 37"/>
          <p:cNvSpPr/>
          <p:nvPr/>
        </p:nvSpPr>
        <p:spPr>
          <a:xfrm>
            <a:off x="304800" y="39624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2009</a:t>
            </a:r>
            <a:endParaRPr lang="en-US" sz="2400" b="1" dirty="0">
              <a:solidFill>
                <a:srgbClr val="C00000"/>
              </a:solidFill>
              <a:latin typeface="Sakkal Majalla" pitchFamily="2" charset="-78"/>
              <a:cs typeface="Sakkal Majalla" pitchFamily="2" charset="-78"/>
            </a:endParaRPr>
          </a:p>
        </p:txBody>
      </p:sp>
      <p:sp>
        <p:nvSpPr>
          <p:cNvPr id="39" name="Pentagon 38"/>
          <p:cNvSpPr/>
          <p:nvPr/>
        </p:nvSpPr>
        <p:spPr>
          <a:xfrm>
            <a:off x="3124200" y="39624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2013</a:t>
            </a:r>
            <a:endParaRPr lang="en-US" sz="2400" b="1" dirty="0">
              <a:solidFill>
                <a:srgbClr val="C00000"/>
              </a:solidFill>
              <a:latin typeface="Sakkal Majalla" pitchFamily="2" charset="-78"/>
              <a:cs typeface="Sakkal Majalla" pitchFamily="2" charset="-78"/>
            </a:endParaRPr>
          </a:p>
        </p:txBody>
      </p:sp>
      <p:sp>
        <p:nvSpPr>
          <p:cNvPr id="40" name="Pentagon 39"/>
          <p:cNvSpPr/>
          <p:nvPr/>
        </p:nvSpPr>
        <p:spPr>
          <a:xfrm>
            <a:off x="5867400" y="3962400"/>
            <a:ext cx="2514600" cy="6858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latin typeface="Sakkal Majalla" pitchFamily="2" charset="-78"/>
                <a:cs typeface="Sakkal Majalla" pitchFamily="2" charset="-78"/>
              </a:rPr>
              <a:t>2015</a:t>
            </a:r>
            <a:endParaRPr lang="en-US" sz="2400" b="1" dirty="0">
              <a:solidFill>
                <a:srgbClr val="C00000"/>
              </a:solidFill>
              <a:latin typeface="Sakkal Majalla" pitchFamily="2" charset="-78"/>
              <a:cs typeface="Sakkal Majalla" pitchFamily="2" charset="-78"/>
            </a:endParaRPr>
          </a:p>
        </p:txBody>
      </p:sp>
      <p:sp>
        <p:nvSpPr>
          <p:cNvPr id="9" name="Rectangle 8"/>
          <p:cNvSpPr/>
          <p:nvPr/>
        </p:nvSpPr>
        <p:spPr>
          <a:xfrm>
            <a:off x="304800" y="22860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1" name="Rectangle 40"/>
          <p:cNvSpPr/>
          <p:nvPr/>
        </p:nvSpPr>
        <p:spPr>
          <a:xfrm>
            <a:off x="288851" y="2319635"/>
            <a:ext cx="2514600" cy="923330"/>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Divorced </a:t>
            </a:r>
            <a:r>
              <a:rPr lang="en-US" b="1" dirty="0">
                <a:latin typeface="Sakkal Majalla" panose="02000000000000000000" pitchFamily="2" charset="-78"/>
                <a:cs typeface="Sakkal Majalla" panose="02000000000000000000" pitchFamily="2" charset="-78"/>
              </a:rPr>
              <a:t>and Widowed Women </a:t>
            </a:r>
            <a:r>
              <a:rPr lang="en-US" b="1" dirty="0" smtClean="0">
                <a:latin typeface="Sakkal Majalla" panose="02000000000000000000" pitchFamily="2" charset="-78"/>
                <a:cs typeface="Sakkal Majalla" panose="02000000000000000000" pitchFamily="2" charset="-78"/>
              </a:rPr>
              <a:t>benefit </a:t>
            </a:r>
            <a:r>
              <a:rPr lang="en-US" b="1" dirty="0">
                <a:latin typeface="Sakkal Majalla" panose="02000000000000000000" pitchFamily="2" charset="-78"/>
                <a:cs typeface="Sakkal Majalla" panose="02000000000000000000" pitchFamily="2" charset="-78"/>
              </a:rPr>
              <a:t>from housing </a:t>
            </a:r>
            <a:r>
              <a:rPr lang="en-US" b="1" dirty="0" smtClean="0">
                <a:latin typeface="Sakkal Majalla" panose="02000000000000000000" pitchFamily="2" charset="-78"/>
                <a:cs typeface="Sakkal Majalla" panose="02000000000000000000" pitchFamily="2" charset="-78"/>
              </a:rPr>
              <a:t>services. </a:t>
            </a:r>
            <a:endParaRPr lang="en-US" b="1" dirty="0">
              <a:latin typeface="Sakkal Majalla" panose="02000000000000000000" pitchFamily="2" charset="-78"/>
              <a:cs typeface="Sakkal Majalla" panose="02000000000000000000" pitchFamily="2" charset="-78"/>
            </a:endParaRPr>
          </a:p>
        </p:txBody>
      </p:sp>
      <p:sp>
        <p:nvSpPr>
          <p:cNvPr id="42" name="Rectangle 41"/>
          <p:cNvSpPr/>
          <p:nvPr/>
        </p:nvSpPr>
        <p:spPr>
          <a:xfrm>
            <a:off x="3200400" y="22860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3" name="Rectangle 42"/>
          <p:cNvSpPr/>
          <p:nvPr/>
        </p:nvSpPr>
        <p:spPr>
          <a:xfrm>
            <a:off x="5943600" y="22860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Rectangle 10"/>
          <p:cNvSpPr/>
          <p:nvPr/>
        </p:nvSpPr>
        <p:spPr>
          <a:xfrm>
            <a:off x="302411" y="3114712"/>
            <a:ext cx="2820017" cy="646331"/>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a:t>
            </a:r>
            <a:r>
              <a:rPr lang="en-US" b="1" dirty="0" smtClean="0">
                <a:latin typeface="Sakkal Majalla" panose="02000000000000000000" pitchFamily="2" charset="-78"/>
                <a:cs typeface="Sakkal Majalla" panose="02000000000000000000" pitchFamily="2" charset="-78"/>
              </a:rPr>
              <a:t>Mandatory  pre-marital </a:t>
            </a:r>
            <a:r>
              <a:rPr lang="en-US" b="1" dirty="0">
                <a:latin typeface="Sakkal Majalla" panose="02000000000000000000" pitchFamily="2" charset="-78"/>
                <a:cs typeface="Sakkal Majalla" panose="02000000000000000000" pitchFamily="2" charset="-78"/>
              </a:rPr>
              <a:t>health </a:t>
            </a:r>
            <a:r>
              <a:rPr lang="en-US" b="1" dirty="0" smtClean="0">
                <a:latin typeface="Sakkal Majalla" panose="02000000000000000000" pitchFamily="2" charset="-78"/>
                <a:cs typeface="Sakkal Majalla" panose="02000000000000000000" pitchFamily="2" charset="-78"/>
              </a:rPr>
              <a:t>checks. </a:t>
            </a:r>
            <a:endParaRPr lang="en-US" dirty="0"/>
          </a:p>
        </p:txBody>
      </p:sp>
      <p:sp>
        <p:nvSpPr>
          <p:cNvPr id="12" name="Rectangle 11"/>
          <p:cNvSpPr/>
          <p:nvPr/>
        </p:nvSpPr>
        <p:spPr>
          <a:xfrm>
            <a:off x="3184186" y="2319635"/>
            <a:ext cx="2491388" cy="646331"/>
          </a:xfrm>
          <a:prstGeom prst="rect">
            <a:avLst/>
          </a:prstGeom>
        </p:spPr>
        <p:txBody>
          <a:bodyPr wrap="none">
            <a:spAutoFit/>
          </a:bodyPr>
          <a:lstStyle/>
          <a:p>
            <a:pPr lvl="0"/>
            <a:r>
              <a:rPr lang="fr-FR" b="1" dirty="0" smtClean="0">
                <a:latin typeface="Sakkal Majalla" panose="02000000000000000000" pitchFamily="2" charset="-78"/>
                <a:cs typeface="Sakkal Majalla" panose="02000000000000000000" pitchFamily="2" charset="-78"/>
              </a:rPr>
              <a:t>- Establishment </a:t>
            </a:r>
            <a:r>
              <a:rPr lang="fr-FR" b="1" dirty="0" smtClean="0">
                <a:latin typeface="Sakkal Majalla" panose="02000000000000000000" pitchFamily="2" charset="-78"/>
                <a:cs typeface="Sakkal Majalla" panose="02000000000000000000" pitchFamily="2" charset="-78"/>
              </a:rPr>
              <a:t>of an </a:t>
            </a:r>
            <a:r>
              <a:rPr lang="fr-FR" b="1" dirty="0" smtClean="0">
                <a:latin typeface="Sakkal Majalla" panose="02000000000000000000" pitchFamily="2" charset="-78"/>
                <a:cs typeface="Sakkal Majalla" panose="02000000000000000000" pitchFamily="2" charset="-78"/>
              </a:rPr>
              <a:t>Alimony </a:t>
            </a:r>
          </a:p>
          <a:p>
            <a:pPr lvl="0"/>
            <a:r>
              <a:rPr lang="fr-FR" b="1" dirty="0" smtClean="0">
                <a:latin typeface="Sakkal Majalla" panose="02000000000000000000" pitchFamily="2" charset="-78"/>
                <a:cs typeface="Sakkal Majalla" panose="02000000000000000000" pitchFamily="2" charset="-78"/>
              </a:rPr>
              <a:t>Fund</a:t>
            </a:r>
            <a:r>
              <a:rPr lang="fr-FR" b="1" dirty="0">
                <a:latin typeface="Sakkal Majalla" panose="02000000000000000000" pitchFamily="2" charset="-78"/>
                <a:cs typeface="Sakkal Majalla" panose="02000000000000000000" pitchFamily="2" charset="-78"/>
              </a:rPr>
              <a:t>.</a:t>
            </a:r>
            <a:r>
              <a:rPr lang="fr-FR" b="1" dirty="0" smtClean="0">
                <a:latin typeface="Sakkal Majalla" panose="02000000000000000000" pitchFamily="2" charset="-78"/>
                <a:cs typeface="Sakkal Majalla" panose="02000000000000000000" pitchFamily="2" charset="-78"/>
              </a:rPr>
              <a:t> </a:t>
            </a:r>
            <a:endParaRPr lang="en-US" dirty="0"/>
          </a:p>
        </p:txBody>
      </p:sp>
      <p:sp>
        <p:nvSpPr>
          <p:cNvPr id="13" name="Rectangle 12"/>
          <p:cNvSpPr/>
          <p:nvPr/>
        </p:nvSpPr>
        <p:spPr>
          <a:xfrm>
            <a:off x="3168237" y="2955333"/>
            <a:ext cx="3268170" cy="646331"/>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Giving </a:t>
            </a:r>
            <a:r>
              <a:rPr lang="en-US" b="1" dirty="0">
                <a:latin typeface="Sakkal Majalla" panose="02000000000000000000" pitchFamily="2" charset="-78"/>
                <a:cs typeface="Sakkal Majalla" panose="02000000000000000000" pitchFamily="2" charset="-78"/>
              </a:rPr>
              <a:t>a sense of urgency </a:t>
            </a:r>
            <a:r>
              <a:rPr lang="en-US" b="1" dirty="0" smtClean="0">
                <a:latin typeface="Sakkal Majalla" panose="02000000000000000000" pitchFamily="2" charset="-78"/>
                <a:cs typeface="Sakkal Majalla" panose="02000000000000000000" pitchFamily="2" charset="-78"/>
              </a:rPr>
              <a:t>on</a:t>
            </a:r>
          </a:p>
          <a:p>
            <a:pPr lvl="0"/>
            <a:r>
              <a:rPr lang="en-US" b="1" dirty="0" smtClean="0">
                <a:latin typeface="Sakkal Majalla" panose="02000000000000000000" pitchFamily="2" charset="-78"/>
                <a:cs typeface="Sakkal Majalla" panose="02000000000000000000" pitchFamily="2" charset="-78"/>
              </a:rPr>
              <a:t> </a:t>
            </a:r>
            <a:r>
              <a:rPr lang="en-US" b="1" dirty="0">
                <a:latin typeface="Sakkal Majalla" panose="02000000000000000000" pitchFamily="2" charset="-78"/>
                <a:cs typeface="Sakkal Majalla" panose="02000000000000000000" pitchFamily="2" charset="-78"/>
              </a:rPr>
              <a:t>family law </a:t>
            </a:r>
            <a:r>
              <a:rPr lang="en-US" b="1" dirty="0" smtClean="0">
                <a:latin typeface="Sakkal Majalla" panose="02000000000000000000" pitchFamily="2" charset="-78"/>
                <a:cs typeface="Sakkal Majalla" panose="02000000000000000000" pitchFamily="2" charset="-78"/>
              </a:rPr>
              <a:t>cases. </a:t>
            </a:r>
            <a:endParaRPr lang="en-US" dirty="0"/>
          </a:p>
        </p:txBody>
      </p:sp>
      <p:sp>
        <p:nvSpPr>
          <p:cNvPr id="14" name="Rectangle 13"/>
          <p:cNvSpPr/>
          <p:nvPr/>
        </p:nvSpPr>
        <p:spPr>
          <a:xfrm>
            <a:off x="5943600" y="2286000"/>
            <a:ext cx="2895600" cy="923330"/>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Social </a:t>
            </a:r>
            <a:r>
              <a:rPr lang="en-US" b="1" dirty="0">
                <a:latin typeface="Sakkal Majalla" panose="02000000000000000000" pitchFamily="2" charset="-78"/>
                <a:cs typeface="Sakkal Majalla" panose="02000000000000000000" pitchFamily="2" charset="-78"/>
              </a:rPr>
              <a:t>security added different categories of  women to the beneficiary </a:t>
            </a:r>
            <a:r>
              <a:rPr lang="en-US" b="1" dirty="0" smtClean="0">
                <a:latin typeface="Sakkal Majalla" panose="02000000000000000000" pitchFamily="2" charset="-78"/>
                <a:cs typeface="Sakkal Majalla" panose="02000000000000000000" pitchFamily="2" charset="-78"/>
              </a:rPr>
              <a:t>group. </a:t>
            </a:r>
            <a:endParaRPr lang="en-US" dirty="0"/>
          </a:p>
        </p:txBody>
      </p:sp>
      <p:sp>
        <p:nvSpPr>
          <p:cNvPr id="15" name="Rectangle 14"/>
          <p:cNvSpPr/>
          <p:nvPr/>
        </p:nvSpPr>
        <p:spPr>
          <a:xfrm>
            <a:off x="5943600" y="3107693"/>
            <a:ext cx="2297080" cy="646331"/>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Amendment </a:t>
            </a:r>
            <a:r>
              <a:rPr lang="en-US" b="1" dirty="0">
                <a:latin typeface="Sakkal Majalla" panose="02000000000000000000" pitchFamily="2" charset="-78"/>
                <a:cs typeface="Sakkal Majalla" panose="02000000000000000000" pitchFamily="2" charset="-78"/>
              </a:rPr>
              <a:t>of marriage </a:t>
            </a:r>
            <a:r>
              <a:rPr lang="en-US" b="1" dirty="0" smtClean="0">
                <a:latin typeface="Sakkal Majalla" panose="02000000000000000000" pitchFamily="2" charset="-78"/>
                <a:cs typeface="Sakkal Majalla" panose="02000000000000000000" pitchFamily="2" charset="-78"/>
              </a:rPr>
              <a:t>contract.</a:t>
            </a:r>
            <a:endParaRPr lang="en-US" dirty="0"/>
          </a:p>
        </p:txBody>
      </p:sp>
      <p:sp>
        <p:nvSpPr>
          <p:cNvPr id="46" name="Rectangle 45"/>
          <p:cNvSpPr/>
          <p:nvPr/>
        </p:nvSpPr>
        <p:spPr>
          <a:xfrm>
            <a:off x="304800" y="48006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7" name="Rectangle 46"/>
          <p:cNvSpPr/>
          <p:nvPr/>
        </p:nvSpPr>
        <p:spPr>
          <a:xfrm>
            <a:off x="3200400" y="48006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8" name="Rectangle 47"/>
          <p:cNvSpPr/>
          <p:nvPr/>
        </p:nvSpPr>
        <p:spPr>
          <a:xfrm>
            <a:off x="5943600" y="4800600"/>
            <a:ext cx="2514600" cy="1371600"/>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6" name="Rectangle 15"/>
          <p:cNvSpPr/>
          <p:nvPr/>
        </p:nvSpPr>
        <p:spPr>
          <a:xfrm>
            <a:off x="329101" y="4953000"/>
            <a:ext cx="2566499" cy="369332"/>
          </a:xfrm>
          <a:prstGeom prst="rect">
            <a:avLst/>
          </a:prstGeom>
        </p:spPr>
        <p:txBody>
          <a:bodyPr wrap="square">
            <a:spAutoFit/>
          </a:bodyPr>
          <a:lstStyle/>
          <a:p>
            <a:pPr lvl="0"/>
            <a:r>
              <a:rPr lang="fr-FR" b="1" dirty="0" smtClean="0">
                <a:latin typeface="Sakkal Majalla" panose="02000000000000000000" pitchFamily="2" charset="-78"/>
                <a:cs typeface="Sakkal Majalla" panose="02000000000000000000" pitchFamily="2" charset="-78"/>
              </a:rPr>
              <a:t>- </a:t>
            </a:r>
            <a:r>
              <a:rPr lang="fr-FR" b="1" dirty="0" err="1" smtClean="0">
                <a:latin typeface="Sakkal Majalla" panose="02000000000000000000" pitchFamily="2" charset="-78"/>
                <a:cs typeface="Sakkal Majalla" panose="02000000000000000000" pitchFamily="2" charset="-78"/>
              </a:rPr>
              <a:t>Issuance</a:t>
            </a:r>
            <a:r>
              <a:rPr lang="fr-FR" b="1" dirty="0" smtClean="0">
                <a:latin typeface="Sakkal Majalla" panose="02000000000000000000" pitchFamily="2" charset="-78"/>
                <a:cs typeface="Sakkal Majalla" panose="02000000000000000000" pitchFamily="2" charset="-78"/>
              </a:rPr>
              <a:t> </a:t>
            </a:r>
            <a:r>
              <a:rPr lang="fr-FR" b="1" dirty="0">
                <a:latin typeface="Sakkal Majalla" panose="02000000000000000000" pitchFamily="2" charset="-78"/>
                <a:cs typeface="Sakkal Majalla" panose="02000000000000000000" pitchFamily="2" charset="-78"/>
              </a:rPr>
              <a:t>of the </a:t>
            </a:r>
            <a:r>
              <a:rPr lang="fr-FR" b="1" dirty="0" err="1">
                <a:latin typeface="Sakkal Majalla" panose="02000000000000000000" pitchFamily="2" charset="-78"/>
                <a:cs typeface="Sakkal Majalla" panose="02000000000000000000" pitchFamily="2" charset="-78"/>
              </a:rPr>
              <a:t>Family</a:t>
            </a:r>
            <a:r>
              <a:rPr lang="fr-FR" b="1" dirty="0">
                <a:latin typeface="Sakkal Majalla" panose="02000000000000000000" pitchFamily="2" charset="-78"/>
                <a:cs typeface="Sakkal Majalla" panose="02000000000000000000" pitchFamily="2" charset="-78"/>
              </a:rPr>
              <a:t> </a:t>
            </a:r>
            <a:r>
              <a:rPr lang="fr-FR" b="1" dirty="0" smtClean="0">
                <a:latin typeface="Sakkal Majalla" panose="02000000000000000000" pitchFamily="2" charset="-78"/>
                <a:cs typeface="Sakkal Majalla" panose="02000000000000000000" pitchFamily="2" charset="-78"/>
              </a:rPr>
              <a:t>Law. </a:t>
            </a:r>
            <a:endParaRPr lang="en-US" dirty="0"/>
          </a:p>
        </p:txBody>
      </p:sp>
      <p:sp>
        <p:nvSpPr>
          <p:cNvPr id="17" name="Rectangle 16"/>
          <p:cNvSpPr/>
          <p:nvPr/>
        </p:nvSpPr>
        <p:spPr>
          <a:xfrm>
            <a:off x="337961" y="5334000"/>
            <a:ext cx="2013693" cy="646331"/>
          </a:xfrm>
          <a:prstGeom prst="rect">
            <a:avLst/>
          </a:prstGeom>
        </p:spPr>
        <p:txBody>
          <a:bodyPr wrap="none">
            <a:spAutoFit/>
          </a:bodyPr>
          <a:lstStyle/>
          <a:p>
            <a:pPr lvl="0"/>
            <a:r>
              <a:rPr lang="en-US" b="1" dirty="0" smtClean="0">
                <a:latin typeface="Sakkal Majalla" panose="02000000000000000000" pitchFamily="2" charset="-78"/>
                <a:cs typeface="Sakkal Majalla" panose="02000000000000000000" pitchFamily="2" charset="-78"/>
              </a:rPr>
              <a:t>- Equality </a:t>
            </a:r>
            <a:r>
              <a:rPr lang="en-US" b="1" dirty="0">
                <a:latin typeface="Sakkal Majalla" panose="02000000000000000000" pitchFamily="2" charset="-78"/>
                <a:cs typeface="Sakkal Majalla" panose="02000000000000000000" pitchFamily="2" charset="-78"/>
              </a:rPr>
              <a:t>for children </a:t>
            </a:r>
            <a:r>
              <a:rPr lang="en-US" b="1" dirty="0" smtClean="0">
                <a:latin typeface="Sakkal Majalla" panose="02000000000000000000" pitchFamily="2" charset="-78"/>
                <a:cs typeface="Sakkal Majalla" panose="02000000000000000000" pitchFamily="2" charset="-78"/>
              </a:rPr>
              <a:t>of</a:t>
            </a:r>
          </a:p>
          <a:p>
            <a:pPr lvl="0"/>
            <a:r>
              <a:rPr lang="en-US" b="1" dirty="0" smtClean="0">
                <a:latin typeface="Sakkal Majalla" panose="02000000000000000000" pitchFamily="2" charset="-78"/>
                <a:cs typeface="Sakkal Majalla" panose="02000000000000000000" pitchFamily="2" charset="-78"/>
              </a:rPr>
              <a:t> Bahraini </a:t>
            </a:r>
            <a:r>
              <a:rPr lang="en-US" b="1" dirty="0" smtClean="0">
                <a:latin typeface="Sakkal Majalla" panose="02000000000000000000" pitchFamily="2" charset="-78"/>
                <a:cs typeface="Sakkal Majalla" panose="02000000000000000000" pitchFamily="2" charset="-78"/>
              </a:rPr>
              <a:t>mothers.</a:t>
            </a:r>
            <a:endParaRPr lang="en-US" dirty="0"/>
          </a:p>
        </p:txBody>
      </p:sp>
      <p:sp>
        <p:nvSpPr>
          <p:cNvPr id="18" name="Rectangle 17"/>
          <p:cNvSpPr/>
          <p:nvPr/>
        </p:nvSpPr>
        <p:spPr>
          <a:xfrm>
            <a:off x="3176666" y="4916269"/>
            <a:ext cx="2538333" cy="646331"/>
          </a:xfrm>
          <a:prstGeom prst="rect">
            <a:avLst/>
          </a:prstGeom>
        </p:spPr>
        <p:txBody>
          <a:bodyPr wrap="square">
            <a:spAutoFit/>
          </a:bodyPr>
          <a:lstStyle/>
          <a:p>
            <a:pPr lvl="0"/>
            <a:r>
              <a:rPr lang="fr-FR" b="1" dirty="0" smtClean="0">
                <a:latin typeface="Sakkal Majalla" panose="02000000000000000000" pitchFamily="2" charset="-78"/>
                <a:cs typeface="Sakkal Majalla" panose="02000000000000000000" pitchFamily="2" charset="-78"/>
              </a:rPr>
              <a:t>- </a:t>
            </a:r>
            <a:r>
              <a:rPr lang="fr-FR" b="1" dirty="0" err="1" smtClean="0">
                <a:latin typeface="Sakkal Majalla" panose="02000000000000000000" pitchFamily="2" charset="-78"/>
                <a:cs typeface="Sakkal Majalla" panose="02000000000000000000" pitchFamily="2" charset="-78"/>
              </a:rPr>
              <a:t>Equal</a:t>
            </a:r>
            <a:r>
              <a:rPr lang="fr-FR" b="1" dirty="0" smtClean="0">
                <a:latin typeface="Sakkal Majalla" panose="02000000000000000000" pitchFamily="2" charset="-78"/>
                <a:cs typeface="Sakkal Majalla" panose="02000000000000000000" pitchFamily="2" charset="-78"/>
              </a:rPr>
              <a:t> social </a:t>
            </a:r>
            <a:r>
              <a:rPr lang="fr-FR" b="1" dirty="0" err="1" smtClean="0">
                <a:latin typeface="Sakkal Majalla" panose="02000000000000000000" pitchFamily="2" charset="-78"/>
                <a:cs typeface="Sakkal Majalla" panose="02000000000000000000" pitchFamily="2" charset="-78"/>
              </a:rPr>
              <a:t>allowance</a:t>
            </a:r>
            <a:r>
              <a:rPr lang="fr-FR" b="1" dirty="0" smtClean="0">
                <a:latin typeface="Sakkal Majalla" panose="02000000000000000000" pitchFamily="2" charset="-78"/>
                <a:cs typeface="Sakkal Majalla" panose="02000000000000000000" pitchFamily="2" charset="-78"/>
              </a:rPr>
              <a:t> for </a:t>
            </a:r>
            <a:r>
              <a:rPr lang="fr-FR" b="1" dirty="0" err="1" smtClean="0">
                <a:latin typeface="Sakkal Majalla" panose="02000000000000000000" pitchFamily="2" charset="-78"/>
                <a:cs typeface="Sakkal Majalla" panose="02000000000000000000" pitchFamily="2" charset="-78"/>
              </a:rPr>
              <a:t>married</a:t>
            </a:r>
            <a:r>
              <a:rPr lang="fr-FR" b="1" dirty="0" smtClean="0">
                <a:latin typeface="Sakkal Majalla" panose="02000000000000000000" pitchFamily="2" charset="-78"/>
                <a:cs typeface="Sakkal Majalla" panose="02000000000000000000" pitchFamily="2" charset="-78"/>
              </a:rPr>
              <a:t> </a:t>
            </a:r>
            <a:r>
              <a:rPr lang="fr-FR" b="1" dirty="0" err="1" smtClean="0">
                <a:latin typeface="Sakkal Majalla" panose="02000000000000000000" pitchFamily="2" charset="-78"/>
                <a:cs typeface="Sakkal Majalla" panose="02000000000000000000" pitchFamily="2" charset="-78"/>
              </a:rPr>
              <a:t>women</a:t>
            </a:r>
            <a:r>
              <a:rPr lang="fr-FR" b="1" dirty="0" smtClean="0">
                <a:latin typeface="Sakkal Majalla" panose="02000000000000000000" pitchFamily="2" charset="-78"/>
                <a:cs typeface="Sakkal Majalla" panose="02000000000000000000" pitchFamily="2" charset="-78"/>
              </a:rPr>
              <a:t>. </a:t>
            </a:r>
            <a:endParaRPr lang="en-US" dirty="0"/>
          </a:p>
        </p:txBody>
      </p:sp>
      <p:sp>
        <p:nvSpPr>
          <p:cNvPr id="26" name="Rectangle 25"/>
          <p:cNvSpPr/>
          <p:nvPr/>
        </p:nvSpPr>
        <p:spPr>
          <a:xfrm>
            <a:off x="5867400" y="4841197"/>
            <a:ext cx="2602542" cy="923330"/>
          </a:xfrm>
          <a:prstGeom prst="rect">
            <a:avLst/>
          </a:prstGeom>
        </p:spPr>
        <p:txBody>
          <a:bodyPr wrap="square">
            <a:spAutoFit/>
          </a:bodyPr>
          <a:lstStyle/>
          <a:p>
            <a:pPr lvl="0"/>
            <a:r>
              <a:rPr lang="en-US" b="1" dirty="0" smtClean="0">
                <a:latin typeface="Sakkal Majalla" panose="02000000000000000000" pitchFamily="2" charset="-78"/>
                <a:cs typeface="Sakkal Majalla" panose="02000000000000000000" pitchFamily="2" charset="-78"/>
              </a:rPr>
              <a:t>- Issuance </a:t>
            </a:r>
            <a:r>
              <a:rPr lang="en-US" b="1" dirty="0">
                <a:latin typeface="Sakkal Majalla" panose="02000000000000000000" pitchFamily="2" charset="-78"/>
                <a:cs typeface="Sakkal Majalla" panose="02000000000000000000" pitchFamily="2" charset="-78"/>
              </a:rPr>
              <a:t>of the Law on the protection from domestic </a:t>
            </a:r>
            <a:r>
              <a:rPr lang="en-US" b="1" dirty="0" smtClean="0">
                <a:latin typeface="Sakkal Majalla" panose="02000000000000000000" pitchFamily="2" charset="-78"/>
                <a:cs typeface="Sakkal Majalla" panose="02000000000000000000" pitchFamily="2" charset="-78"/>
              </a:rPr>
              <a:t>violence. </a:t>
            </a:r>
            <a:endParaRPr lang="en-US" dirty="0"/>
          </a:p>
        </p:txBody>
      </p:sp>
      <p:grpSp>
        <p:nvGrpSpPr>
          <p:cNvPr id="34" name="Group 33"/>
          <p:cNvGrpSpPr/>
          <p:nvPr/>
        </p:nvGrpSpPr>
        <p:grpSpPr>
          <a:xfrm>
            <a:off x="0" y="0"/>
            <a:ext cx="7391400" cy="1219200"/>
            <a:chOff x="0" y="0"/>
            <a:chExt cx="6934200" cy="1219200"/>
          </a:xfrm>
        </p:grpSpPr>
        <p:grpSp>
          <p:nvGrpSpPr>
            <p:cNvPr id="36" name="Group 35"/>
            <p:cNvGrpSpPr/>
            <p:nvPr/>
          </p:nvGrpSpPr>
          <p:grpSpPr>
            <a:xfrm>
              <a:off x="0" y="0"/>
              <a:ext cx="6934200" cy="1219200"/>
              <a:chOff x="76200" y="0"/>
              <a:chExt cx="6934200" cy="1219200"/>
            </a:xfrm>
          </p:grpSpPr>
          <p:sp>
            <p:nvSpPr>
              <p:cNvPr id="45" name="Pentagon 44"/>
              <p:cNvSpPr/>
              <p:nvPr/>
            </p:nvSpPr>
            <p:spPr>
              <a:xfrm>
                <a:off x="76200" y="0"/>
                <a:ext cx="6934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48"/>
              <p:cNvSpPr/>
              <p:nvPr/>
            </p:nvSpPr>
            <p:spPr>
              <a:xfrm>
                <a:off x="152399" y="76200"/>
                <a:ext cx="6553201"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55943" y="376535"/>
              <a:ext cx="5999151" cy="461665"/>
            </a:xfrm>
            <a:prstGeom prst="rect">
              <a:avLst/>
            </a:prstGeom>
          </p:spPr>
          <p:txBody>
            <a:bodyPr wrap="none">
              <a:spAutoFit/>
            </a:bodyPr>
            <a:lstStyle/>
            <a:p>
              <a:pPr algn="ctr"/>
              <a:r>
                <a:rPr lang="en-US" sz="2400" b="1" dirty="0">
                  <a:latin typeface="Sakkal Majalla" pitchFamily="2" charset="-78"/>
                  <a:cs typeface="Sakkal Majalla" pitchFamily="2" charset="-78"/>
                </a:rPr>
                <a:t>Legislative Achievements, Ministerial Decisions and </a:t>
              </a:r>
              <a:r>
                <a:rPr lang="en-US" sz="2400" b="1" dirty="0" smtClean="0">
                  <a:latin typeface="Sakkal Majalla" pitchFamily="2" charset="-78"/>
                  <a:cs typeface="Sakkal Majalla" pitchFamily="2" charset="-78"/>
                </a:rPr>
                <a:t>Circulars</a:t>
              </a:r>
              <a:endParaRPr lang="en-US" sz="2400" b="1" dirty="0">
                <a:latin typeface="Sakkal Majalla" pitchFamily="2" charset="-78"/>
                <a:cs typeface="Sakkal Majalla" pitchFamily="2" charset="-78"/>
              </a:endParaRPr>
            </a:p>
          </p:txBody>
        </p:sp>
      </p:grpSp>
    </p:spTree>
    <p:extLst>
      <p:ext uri="{BB962C8B-B14F-4D97-AF65-F5344CB8AC3E}">
        <p14:creationId xmlns:p14="http://schemas.microsoft.com/office/powerpoint/2010/main" val="2731859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7010400" y="6287467"/>
            <a:ext cx="2133600" cy="365125"/>
          </a:xfrm>
        </p:spPr>
        <p:txBody>
          <a:bodyPr/>
          <a:lstStyle/>
          <a:p>
            <a:fld id="{CF11617E-0895-4AF8-9DF4-9D00A7C5B0E1}" type="slidenum">
              <a:rPr lang="en-US" smtClean="0">
                <a:latin typeface="Sakkal Majalla" panose="02000000000000000000" pitchFamily="2" charset="-78"/>
                <a:cs typeface="Sakkal Majalla" panose="02000000000000000000" pitchFamily="2" charset="-78"/>
              </a:rPr>
              <a:pPr/>
              <a:t>8</a:t>
            </a:fld>
            <a:endParaRPr lang="en-US">
              <a:latin typeface="Sakkal Majalla" panose="02000000000000000000" pitchFamily="2" charset="-78"/>
              <a:cs typeface="Sakkal Majalla" panose="02000000000000000000" pitchFamily="2" charset="-78"/>
            </a:endParaRPr>
          </a:p>
        </p:txBody>
      </p:sp>
      <p:sp>
        <p:nvSpPr>
          <p:cNvPr id="3" name="AutoShape 8" descr="Image result for 2006 yea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Pentagon 30"/>
          <p:cNvSpPr/>
          <p:nvPr/>
        </p:nvSpPr>
        <p:spPr>
          <a:xfrm>
            <a:off x="3048000" y="1325090"/>
            <a:ext cx="2667000" cy="9144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nalkabi\Desktop\natio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6" y="2538977"/>
            <a:ext cx="2822944" cy="26171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0" y="2325975"/>
            <a:ext cx="2971800" cy="1477328"/>
          </a:xfrm>
          <a:prstGeom prst="rect">
            <a:avLst/>
          </a:prstGeom>
        </p:spPr>
        <p:txBody>
          <a:bodyPr wrap="square">
            <a:spAutoFit/>
          </a:bodyPr>
          <a:lstStyle/>
          <a:p>
            <a:pPr marL="285750" indent="-285750" algn="just">
              <a:buFont typeface="Wingdings" panose="05000000000000000000" pitchFamily="2" charset="2"/>
              <a:buChar char="§"/>
            </a:pPr>
            <a:r>
              <a:rPr lang="en-US" sz="1500" b="1" dirty="0" smtClean="0">
                <a:solidFill>
                  <a:prstClr val="black"/>
                </a:solidFill>
                <a:latin typeface="Sakkal Majalla" pitchFamily="2" charset="-78"/>
                <a:cs typeface="Sakkal Majalla" pitchFamily="2" charset="-78"/>
              </a:rPr>
              <a:t>National </a:t>
            </a:r>
            <a:r>
              <a:rPr lang="en-US" sz="1500" b="1" dirty="0">
                <a:solidFill>
                  <a:prstClr val="black"/>
                </a:solidFill>
                <a:latin typeface="Sakkal Majalla" pitchFamily="2" charset="-78"/>
                <a:cs typeface="Sakkal Majalla" pitchFamily="2" charset="-78"/>
              </a:rPr>
              <a:t>Committee for  Following up the Implementation of the National Model for Mainstreaming Women’s </a:t>
            </a:r>
            <a:r>
              <a:rPr lang="en-US" sz="1500" b="1" dirty="0" smtClean="0">
                <a:solidFill>
                  <a:prstClr val="black"/>
                </a:solidFill>
                <a:latin typeface="Sakkal Majalla" pitchFamily="2" charset="-78"/>
                <a:cs typeface="Sakkal Majalla" pitchFamily="2" charset="-78"/>
              </a:rPr>
              <a:t>Needs into development.</a:t>
            </a:r>
            <a:endParaRPr lang="en-US" sz="1500" b="1" dirty="0">
              <a:solidFill>
                <a:prstClr val="black"/>
              </a:solidFill>
              <a:latin typeface="Sakkal Majalla" pitchFamily="2" charset="-78"/>
              <a:cs typeface="Sakkal Majalla" pitchFamily="2" charset="-78"/>
            </a:endParaRPr>
          </a:p>
          <a:p>
            <a:pPr marL="285750" indent="-285750" algn="just">
              <a:buFont typeface="Wingdings" panose="05000000000000000000" pitchFamily="2" charset="2"/>
              <a:buChar char="§"/>
            </a:pPr>
            <a:r>
              <a:rPr lang="fr-FR" sz="1500" b="1" dirty="0" smtClean="0">
                <a:solidFill>
                  <a:prstClr val="black"/>
                </a:solidFill>
                <a:latin typeface="Sakkal Majalla" pitchFamily="2" charset="-78"/>
                <a:cs typeface="Sakkal Majalla" pitchFamily="2" charset="-78"/>
              </a:rPr>
              <a:t>Coordination </a:t>
            </a:r>
            <a:r>
              <a:rPr lang="fr-FR" sz="1500" b="1" dirty="0">
                <a:solidFill>
                  <a:prstClr val="black"/>
                </a:solidFill>
                <a:latin typeface="Sakkal Majalla" pitchFamily="2" charset="-78"/>
                <a:cs typeface="Sakkal Majalla" pitchFamily="2" charset="-78"/>
              </a:rPr>
              <a:t>Committee between the </a:t>
            </a:r>
            <a:r>
              <a:rPr lang="fr-FR" sz="1500" b="1" dirty="0" smtClean="0">
                <a:solidFill>
                  <a:prstClr val="black"/>
                </a:solidFill>
                <a:latin typeface="Sakkal Majalla" pitchFamily="2" charset="-78"/>
                <a:cs typeface="Sakkal Majalla" pitchFamily="2" charset="-78"/>
              </a:rPr>
              <a:t>(SCW) and </a:t>
            </a:r>
            <a:r>
              <a:rPr lang="fr-FR" sz="1500" b="1" dirty="0">
                <a:solidFill>
                  <a:prstClr val="black"/>
                </a:solidFill>
                <a:latin typeface="Sakkal Majalla" pitchFamily="2" charset="-78"/>
                <a:cs typeface="Sakkal Majalla" pitchFamily="2" charset="-78"/>
              </a:rPr>
              <a:t>the </a:t>
            </a:r>
            <a:r>
              <a:rPr lang="fr-FR" sz="1500" b="1" dirty="0" err="1">
                <a:solidFill>
                  <a:prstClr val="black"/>
                </a:solidFill>
                <a:latin typeface="Sakkal Majalla" pitchFamily="2" charset="-78"/>
                <a:cs typeface="Sakkal Majalla" pitchFamily="2" charset="-78"/>
              </a:rPr>
              <a:t>Legislative</a:t>
            </a:r>
            <a:r>
              <a:rPr lang="fr-FR" sz="1500" b="1" dirty="0">
                <a:solidFill>
                  <a:prstClr val="black"/>
                </a:solidFill>
                <a:latin typeface="Sakkal Majalla" pitchFamily="2" charset="-78"/>
                <a:cs typeface="Sakkal Majalla" pitchFamily="2" charset="-78"/>
              </a:rPr>
              <a:t> </a:t>
            </a:r>
            <a:r>
              <a:rPr lang="fr-FR" sz="1500" b="1" dirty="0" err="1" smtClean="0">
                <a:solidFill>
                  <a:prstClr val="black"/>
                </a:solidFill>
                <a:latin typeface="Sakkal Majalla" pitchFamily="2" charset="-78"/>
                <a:cs typeface="Sakkal Majalla" pitchFamily="2" charset="-78"/>
              </a:rPr>
              <a:t>Authority</a:t>
            </a:r>
            <a:r>
              <a:rPr lang="fr-FR" sz="1500" b="1" dirty="0" smtClean="0">
                <a:solidFill>
                  <a:prstClr val="black"/>
                </a:solidFill>
                <a:latin typeface="Sakkal Majalla" pitchFamily="2" charset="-78"/>
                <a:cs typeface="Sakkal Majalla" pitchFamily="2" charset="-78"/>
              </a:rPr>
              <a:t>.</a:t>
            </a:r>
            <a:endParaRPr lang="fr-FR" sz="1500" b="1" dirty="0">
              <a:solidFill>
                <a:prstClr val="black"/>
              </a:solidFill>
              <a:latin typeface="Sakkal Majalla" pitchFamily="2" charset="-78"/>
              <a:cs typeface="Sakkal Majalla" pitchFamily="2" charset="-78"/>
            </a:endParaRPr>
          </a:p>
        </p:txBody>
      </p:sp>
      <p:pic>
        <p:nvPicPr>
          <p:cNvPr id="4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107" t="11382" r="34646" b="9759"/>
          <a:stretch/>
        </p:blipFill>
        <p:spPr bwMode="auto">
          <a:xfrm>
            <a:off x="5983480" y="2394859"/>
            <a:ext cx="1426970" cy="2024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01163" y="1487269"/>
            <a:ext cx="2613837" cy="584775"/>
          </a:xfrm>
          <a:prstGeom prst="rect">
            <a:avLst/>
          </a:prstGeom>
        </p:spPr>
        <p:txBody>
          <a:bodyPr wrap="square">
            <a:spAutoFit/>
          </a:bodyPr>
          <a:lstStyle/>
          <a:p>
            <a:pPr lvl="0"/>
            <a:r>
              <a:rPr lang="fr-FR" sz="1600" b="1" dirty="0" smtClean="0">
                <a:latin typeface="Sakkal Majalla" panose="02000000000000000000" pitchFamily="2" charset="-78"/>
                <a:cs typeface="Sakkal Majalla" panose="02000000000000000000" pitchFamily="2" charset="-78"/>
              </a:rPr>
              <a:t>National Model for </a:t>
            </a:r>
            <a:r>
              <a:rPr lang="fr-FR" sz="1600" b="1" dirty="0" err="1" smtClean="0">
                <a:latin typeface="Sakkal Majalla" panose="02000000000000000000" pitchFamily="2" charset="-78"/>
                <a:cs typeface="Sakkal Majalla" panose="02000000000000000000" pitchFamily="2" charset="-78"/>
              </a:rPr>
              <a:t>Mainstreaming</a:t>
            </a:r>
            <a:r>
              <a:rPr lang="fr-FR" sz="1600" b="1" dirty="0" smtClean="0">
                <a:latin typeface="Sakkal Majalla" panose="02000000000000000000" pitchFamily="2" charset="-78"/>
                <a:cs typeface="Sakkal Majalla" panose="02000000000000000000" pitchFamily="2" charset="-78"/>
              </a:rPr>
              <a:t> </a:t>
            </a:r>
            <a:r>
              <a:rPr lang="fr-FR" sz="1600" b="1" dirty="0" err="1" smtClean="0">
                <a:latin typeface="Sakkal Majalla" panose="02000000000000000000" pitchFamily="2" charset="-78"/>
                <a:cs typeface="Sakkal Majalla" panose="02000000000000000000" pitchFamily="2" charset="-78"/>
              </a:rPr>
              <a:t>Women’s</a:t>
            </a:r>
            <a:r>
              <a:rPr lang="fr-FR" sz="1600" b="1" dirty="0" smtClean="0">
                <a:latin typeface="Sakkal Majalla" panose="02000000000000000000" pitchFamily="2" charset="-78"/>
                <a:cs typeface="Sakkal Majalla" panose="02000000000000000000" pitchFamily="2" charset="-78"/>
              </a:rPr>
              <a:t> </a:t>
            </a:r>
            <a:r>
              <a:rPr lang="fr-FR" sz="1600" b="1" dirty="0" err="1" smtClean="0">
                <a:latin typeface="Sakkal Majalla" panose="02000000000000000000" pitchFamily="2" charset="-78"/>
                <a:cs typeface="Sakkal Majalla" panose="02000000000000000000" pitchFamily="2" charset="-78"/>
              </a:rPr>
              <a:t>Needs</a:t>
            </a:r>
            <a:endParaRPr lang="ar-BH" sz="1600" b="1" dirty="0">
              <a:latin typeface="Sakkal Majalla" panose="02000000000000000000" pitchFamily="2" charset="-78"/>
              <a:cs typeface="Sakkal Majalla" panose="02000000000000000000" pitchFamily="2" charset="-78"/>
            </a:endParaRPr>
          </a:p>
        </p:txBody>
      </p:sp>
      <p:pic>
        <p:nvPicPr>
          <p:cNvPr id="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206" y="3822184"/>
            <a:ext cx="2651794" cy="139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943600" y="1295400"/>
            <a:ext cx="2933700" cy="923330"/>
            <a:chOff x="5867400" y="1371600"/>
            <a:chExt cx="2514600" cy="923330"/>
          </a:xfrm>
        </p:grpSpPr>
        <p:sp>
          <p:nvSpPr>
            <p:cNvPr id="33" name="Pentagon 32"/>
            <p:cNvSpPr/>
            <p:nvPr/>
          </p:nvSpPr>
          <p:spPr>
            <a:xfrm>
              <a:off x="5867400" y="1371600"/>
              <a:ext cx="2514600" cy="92333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1548825"/>
              <a:ext cx="2351314" cy="584775"/>
            </a:xfrm>
            <a:prstGeom prst="rect">
              <a:avLst/>
            </a:prstGeom>
          </p:spPr>
          <p:txBody>
            <a:bodyPr wrap="square">
              <a:spAutoFit/>
            </a:bodyPr>
            <a:lstStyle/>
            <a:p>
              <a:pPr lvl="0"/>
              <a:r>
                <a:rPr lang="en-GB" sz="1600" b="1" dirty="0" smtClean="0">
                  <a:latin typeface="Sakkal Majalla" panose="02000000000000000000" pitchFamily="2" charset="-78"/>
                  <a:cs typeface="Sakkal Majalla" panose="02000000000000000000" pitchFamily="2" charset="-78"/>
                </a:rPr>
                <a:t>National </a:t>
              </a:r>
              <a:r>
                <a:rPr lang="en-GB" sz="1600" b="1" dirty="0">
                  <a:latin typeface="Sakkal Majalla" panose="02000000000000000000" pitchFamily="2" charset="-78"/>
                  <a:cs typeface="Sakkal Majalla" panose="02000000000000000000" pitchFamily="2" charset="-78"/>
                </a:rPr>
                <a:t>Strategy for the Protection of Women from </a:t>
              </a:r>
              <a:r>
                <a:rPr lang="en-GB" sz="1600" b="1" dirty="0" smtClean="0">
                  <a:latin typeface="Sakkal Majalla" panose="02000000000000000000" pitchFamily="2" charset="-78"/>
                  <a:cs typeface="Sakkal Majalla" panose="02000000000000000000" pitchFamily="2" charset="-78"/>
                </a:rPr>
                <a:t>Domestic </a:t>
              </a:r>
              <a:r>
                <a:rPr lang="en-GB" sz="1600" b="1" dirty="0">
                  <a:latin typeface="Sakkal Majalla" panose="02000000000000000000" pitchFamily="2" charset="-78"/>
                  <a:cs typeface="Sakkal Majalla" panose="02000000000000000000" pitchFamily="2" charset="-78"/>
                </a:rPr>
                <a:t>Violence.</a:t>
              </a:r>
              <a:endParaRPr lang="ar-BH" sz="1600" b="1" dirty="0">
                <a:solidFill>
                  <a:prstClr val="white"/>
                </a:solidFill>
                <a:latin typeface="Sakkal Majalla" panose="02000000000000000000" pitchFamily="2" charset="-78"/>
                <a:cs typeface="Sakkal Majalla" panose="02000000000000000000" pitchFamily="2" charset="-78"/>
              </a:endParaRPr>
            </a:p>
          </p:txBody>
        </p:sp>
      </p:grpSp>
      <p:pic>
        <p:nvPicPr>
          <p:cNvPr id="5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39" t="9330" r="4938" b="4258"/>
          <a:stretch/>
        </p:blipFill>
        <p:spPr bwMode="auto">
          <a:xfrm>
            <a:off x="6177516" y="5199979"/>
            <a:ext cx="2667000" cy="12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ounded Rectangle 53"/>
          <p:cNvSpPr/>
          <p:nvPr/>
        </p:nvSpPr>
        <p:spPr>
          <a:xfrm>
            <a:off x="3101164" y="5638800"/>
            <a:ext cx="2766236" cy="754912"/>
          </a:xfrm>
          <a:prstGeom prst="round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fr-FR" sz="1600" b="1" dirty="0" smtClean="0">
                <a:solidFill>
                  <a:srgbClr val="C00000"/>
                </a:solidFill>
                <a:latin typeface="Sakkal Majalla" panose="02000000000000000000" pitchFamily="2" charset="-78"/>
                <a:cs typeface="Sakkal Majalla" panose="02000000000000000000" pitchFamily="2" charset="-78"/>
              </a:rPr>
              <a:t>Equal Opportunity</a:t>
            </a:r>
            <a:r>
              <a:rPr lang="en-US" sz="1600" b="1" dirty="0" smtClean="0">
                <a:solidFill>
                  <a:srgbClr val="C00000"/>
                </a:solidFill>
                <a:latin typeface="Sakkal Majalla" panose="02000000000000000000" pitchFamily="2" charset="-78"/>
                <a:cs typeface="Sakkal Majalla" panose="02000000000000000000" pitchFamily="2" charset="-78"/>
              </a:rPr>
              <a:t>  Committees </a:t>
            </a:r>
          </a:p>
          <a:p>
            <a:pPr algn="justLow"/>
            <a:r>
              <a:rPr lang="en-US" sz="1600" b="1" dirty="0" smtClean="0">
                <a:solidFill>
                  <a:schemeClr val="tx1"/>
                </a:solidFill>
                <a:latin typeface="Sakkal Majalla" panose="02000000000000000000" pitchFamily="2" charset="-78"/>
                <a:cs typeface="Sakkal Majalla" panose="02000000000000000000" pitchFamily="2" charset="-78"/>
              </a:rPr>
              <a:t>- Mandatory in Public Sector: 42</a:t>
            </a:r>
          </a:p>
          <a:p>
            <a:pPr algn="justLow"/>
            <a:r>
              <a:rPr lang="en-US" sz="1600" b="1" dirty="0" smtClean="0">
                <a:solidFill>
                  <a:schemeClr val="tx1"/>
                </a:solidFill>
                <a:latin typeface="Sakkal Majalla" panose="02000000000000000000" pitchFamily="2" charset="-78"/>
                <a:cs typeface="Sakkal Majalla" panose="02000000000000000000" pitchFamily="2" charset="-78"/>
              </a:rPr>
              <a:t>- Private Sector: 11</a:t>
            </a:r>
            <a:endParaRPr lang="en-US" sz="1600" b="1" dirty="0">
              <a:solidFill>
                <a:schemeClr val="tx1"/>
              </a:solidFill>
              <a:latin typeface="Sakkal Majalla" panose="02000000000000000000" pitchFamily="2" charset="-78"/>
              <a:cs typeface="Sakkal Majalla" panose="02000000000000000000" pitchFamily="2" charset="-78"/>
            </a:endParaRPr>
          </a:p>
        </p:txBody>
      </p:sp>
      <p:pic>
        <p:nvPicPr>
          <p:cNvPr id="59"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653" y="3827921"/>
            <a:ext cx="1905347" cy="165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0"/>
            <a:ext cx="5181600" cy="1219200"/>
            <a:chOff x="0" y="0"/>
            <a:chExt cx="4648200" cy="1219200"/>
          </a:xfrm>
        </p:grpSpPr>
        <p:grpSp>
          <p:nvGrpSpPr>
            <p:cNvPr id="25" name="Group 24"/>
            <p:cNvGrpSpPr/>
            <p:nvPr/>
          </p:nvGrpSpPr>
          <p:grpSpPr>
            <a:xfrm>
              <a:off x="0" y="0"/>
              <a:ext cx="4648200" cy="1219200"/>
              <a:chOff x="76200" y="0"/>
              <a:chExt cx="4648200" cy="1219200"/>
            </a:xfrm>
          </p:grpSpPr>
          <p:sp>
            <p:nvSpPr>
              <p:cNvPr id="28" name="Pentagon 27"/>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228600" y="386834"/>
              <a:ext cx="3698793" cy="461665"/>
            </a:xfrm>
            <a:prstGeom prst="rect">
              <a:avLst/>
            </a:prstGeom>
          </p:spPr>
          <p:txBody>
            <a:bodyPr wrap="none">
              <a:spAutoFit/>
            </a:bodyPr>
            <a:lstStyle/>
            <a:p>
              <a:pPr lvl="0"/>
              <a:r>
                <a:rPr lang="fr-FR" sz="2400" b="1" dirty="0" err="1" smtClean="0">
                  <a:latin typeface="Sakkal Majalla" panose="02000000000000000000" pitchFamily="2" charset="-78"/>
                  <a:cs typeface="Sakkal Majalla" panose="02000000000000000000" pitchFamily="2" charset="-78"/>
                </a:rPr>
                <a:t>Strategic</a:t>
              </a:r>
              <a:r>
                <a:rPr lang="fr-FR" sz="2400" b="1" dirty="0" smtClean="0">
                  <a:latin typeface="Sakkal Majalla" panose="02000000000000000000" pitchFamily="2" charset="-78"/>
                  <a:cs typeface="Sakkal Majalla" panose="02000000000000000000" pitchFamily="2" charset="-78"/>
                </a:rPr>
                <a:t> </a:t>
              </a:r>
              <a:r>
                <a:rPr lang="fr-FR" sz="2400" b="1" dirty="0" err="1" smtClean="0">
                  <a:latin typeface="Sakkal Majalla" panose="02000000000000000000" pitchFamily="2" charset="-78"/>
                  <a:cs typeface="Sakkal Majalla" panose="02000000000000000000" pitchFamily="2" charset="-78"/>
                </a:rPr>
                <a:t>Implementation</a:t>
              </a:r>
              <a:r>
                <a:rPr lang="fr-FR" sz="2400" b="1" dirty="0" smtClean="0">
                  <a:latin typeface="Sakkal Majalla" panose="02000000000000000000" pitchFamily="2" charset="-78"/>
                  <a:cs typeface="Sakkal Majalla" panose="02000000000000000000" pitchFamily="2" charset="-78"/>
                </a:rPr>
                <a:t> </a:t>
              </a:r>
              <a:r>
                <a:rPr lang="fr-FR" sz="2400" b="1" dirty="0" err="1" smtClean="0">
                  <a:latin typeface="Sakkal Majalla" panose="02000000000000000000" pitchFamily="2" charset="-78"/>
                  <a:cs typeface="Sakkal Majalla" panose="02000000000000000000" pitchFamily="2" charset="-78"/>
                </a:rPr>
                <a:t>Mechanisms</a:t>
              </a:r>
              <a:endParaRPr lang="ar-BH" sz="2400" b="1" dirty="0">
                <a:latin typeface="Sakkal Majalla" panose="02000000000000000000" pitchFamily="2" charset="-78"/>
                <a:cs typeface="Sakkal Majalla" panose="02000000000000000000" pitchFamily="2" charset="-78"/>
              </a:endParaRPr>
            </a:p>
          </p:txBody>
        </p:sp>
      </p:grpSp>
      <p:sp>
        <p:nvSpPr>
          <p:cNvPr id="30" name="Pentagon 29"/>
          <p:cNvSpPr/>
          <p:nvPr/>
        </p:nvSpPr>
        <p:spPr>
          <a:xfrm>
            <a:off x="76200" y="1371600"/>
            <a:ext cx="2833577" cy="9144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6578" y="1536412"/>
            <a:ext cx="2590799" cy="584775"/>
          </a:xfrm>
          <a:prstGeom prst="rect">
            <a:avLst/>
          </a:prstGeom>
        </p:spPr>
        <p:txBody>
          <a:bodyPr wrap="square">
            <a:spAutoFit/>
          </a:bodyPr>
          <a:lstStyle/>
          <a:p>
            <a:pPr lvl="0"/>
            <a:r>
              <a:rPr lang="fr-FR" sz="1600" b="1" dirty="0" smtClean="0">
                <a:latin typeface="Sakkal Majalla" panose="02000000000000000000" pitchFamily="2" charset="-78"/>
                <a:cs typeface="Sakkal Majalla" panose="02000000000000000000" pitchFamily="2" charset="-78"/>
              </a:rPr>
              <a:t>National Plan for the </a:t>
            </a:r>
            <a:r>
              <a:rPr lang="fr-FR" sz="1600" b="1" dirty="0" err="1" smtClean="0">
                <a:latin typeface="Sakkal Majalla" panose="02000000000000000000" pitchFamily="2" charset="-78"/>
                <a:cs typeface="Sakkal Majalla" panose="02000000000000000000" pitchFamily="2" charset="-78"/>
              </a:rPr>
              <a:t>Advancement</a:t>
            </a:r>
            <a:r>
              <a:rPr lang="fr-FR" sz="1600" b="1" dirty="0" smtClean="0">
                <a:latin typeface="Sakkal Majalla" panose="02000000000000000000" pitchFamily="2" charset="-78"/>
                <a:cs typeface="Sakkal Majalla" panose="02000000000000000000" pitchFamily="2" charset="-78"/>
              </a:rPr>
              <a:t> of </a:t>
            </a:r>
            <a:r>
              <a:rPr lang="fr-FR" sz="1600" b="1" dirty="0" err="1" smtClean="0">
                <a:latin typeface="Sakkal Majalla" panose="02000000000000000000" pitchFamily="2" charset="-78"/>
                <a:cs typeface="Sakkal Majalla" panose="02000000000000000000" pitchFamily="2" charset="-78"/>
              </a:rPr>
              <a:t>Bahraini</a:t>
            </a:r>
            <a:r>
              <a:rPr lang="fr-FR" sz="1600" b="1" dirty="0" smtClean="0">
                <a:latin typeface="Sakkal Majalla" panose="02000000000000000000" pitchFamily="2" charset="-78"/>
                <a:cs typeface="Sakkal Majalla" panose="02000000000000000000" pitchFamily="2" charset="-78"/>
              </a:rPr>
              <a:t> Women</a:t>
            </a:r>
            <a:endParaRPr lang="ar-BH"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577171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4648200" cy="1219200"/>
            <a:chOff x="0" y="0"/>
            <a:chExt cx="4648200" cy="1219200"/>
          </a:xfrm>
        </p:grpSpPr>
        <p:grpSp>
          <p:nvGrpSpPr>
            <p:cNvPr id="7" name="Group 6"/>
            <p:cNvGrpSpPr/>
            <p:nvPr/>
          </p:nvGrpSpPr>
          <p:grpSpPr>
            <a:xfrm>
              <a:off x="0" y="0"/>
              <a:ext cx="4648200" cy="1219200"/>
              <a:chOff x="76200" y="0"/>
              <a:chExt cx="4648200" cy="1219200"/>
            </a:xfrm>
          </p:grpSpPr>
          <p:sp>
            <p:nvSpPr>
              <p:cNvPr id="10" name="Pentagon 9"/>
              <p:cNvSpPr/>
              <p:nvPr/>
            </p:nvSpPr>
            <p:spPr>
              <a:xfrm>
                <a:off x="76200" y="0"/>
                <a:ext cx="4648200" cy="1219200"/>
              </a:xfrm>
              <a:prstGeom prst="homePlat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152400" y="76200"/>
                <a:ext cx="4343400" cy="9906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228600" y="386834"/>
              <a:ext cx="3785605" cy="461665"/>
            </a:xfrm>
            <a:prstGeom prst="rect">
              <a:avLst/>
            </a:prstGeom>
          </p:spPr>
          <p:txBody>
            <a:bodyPr wrap="square">
              <a:spAutoFit/>
            </a:bodyPr>
            <a:lstStyle/>
            <a:p>
              <a:r>
                <a:rPr lang="en-US" sz="2400" b="1" dirty="0">
                  <a:latin typeface="Sakkal Majalla" pitchFamily="2" charset="-78"/>
                  <a:cs typeface="Sakkal Majalla" pitchFamily="2" charset="-78"/>
                </a:rPr>
                <a:t>Economic Empowerment Program</a:t>
              </a:r>
            </a:p>
          </p:txBody>
        </p:sp>
      </p:grpSp>
      <p:sp>
        <p:nvSpPr>
          <p:cNvPr id="12" name="Pentagon 11"/>
          <p:cNvSpPr/>
          <p:nvPr/>
        </p:nvSpPr>
        <p:spPr>
          <a:xfrm>
            <a:off x="5638800" y="1524000"/>
            <a:ext cx="3200400" cy="12954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akkal Majalla" panose="02000000000000000000" pitchFamily="2" charset="-78"/>
                <a:cs typeface="Sakkal Majalla" panose="02000000000000000000" pitchFamily="2" charset="-78"/>
              </a:rPr>
              <a:t>Bahraini Businesswomen Incubator (</a:t>
            </a:r>
            <a:r>
              <a:rPr lang="en-US" b="1" dirty="0" err="1">
                <a:solidFill>
                  <a:schemeClr val="tx1"/>
                </a:solidFill>
                <a:latin typeface="Sakkal Majalla" panose="02000000000000000000" pitchFamily="2" charset="-78"/>
                <a:cs typeface="Sakkal Majalla" panose="02000000000000000000" pitchFamily="2" charset="-78"/>
              </a:rPr>
              <a:t>Riyadat</a:t>
            </a:r>
            <a:r>
              <a:rPr lang="en-US" b="1" dirty="0">
                <a:solidFill>
                  <a:schemeClr val="tx1"/>
                </a:solidFill>
                <a:latin typeface="Sakkal Majalla" panose="02000000000000000000" pitchFamily="2" charset="-78"/>
                <a:cs typeface="Sakkal Majalla" panose="02000000000000000000" pitchFamily="2" charset="-78"/>
              </a:rPr>
              <a:t> Center)</a:t>
            </a:r>
          </a:p>
        </p:txBody>
      </p:sp>
      <p:sp>
        <p:nvSpPr>
          <p:cNvPr id="13" name="Pentagon 12"/>
          <p:cNvSpPr/>
          <p:nvPr/>
        </p:nvSpPr>
        <p:spPr>
          <a:xfrm>
            <a:off x="76202" y="1524000"/>
            <a:ext cx="5307418" cy="1295400"/>
          </a:xfrm>
          <a:prstGeom prst="homePlate">
            <a:avLst/>
          </a:prstGeom>
          <a:solidFill>
            <a:schemeClr val="bg2">
              <a:lumMod val="90000"/>
            </a:schemeClr>
          </a:solidFill>
          <a:ln w="571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akkal Majalla" panose="02000000000000000000" pitchFamily="2" charset="-78"/>
                <a:cs typeface="Sakkal Majalla" panose="02000000000000000000" pitchFamily="2" charset="-78"/>
              </a:rPr>
              <a:t>Her Royal Highness Princess Sabeeka Bint Ibrahim Al-Khalifa fund in support of commercial activities for women</a:t>
            </a:r>
          </a:p>
        </p:txBody>
      </p:sp>
      <p:sp>
        <p:nvSpPr>
          <p:cNvPr id="2048" name="Rectangle 2047"/>
          <p:cNvSpPr/>
          <p:nvPr/>
        </p:nvSpPr>
        <p:spPr>
          <a:xfrm>
            <a:off x="5491533" y="3006963"/>
            <a:ext cx="3158939" cy="2862322"/>
          </a:xfrm>
          <a:prstGeom prst="rect">
            <a:avLst/>
          </a:prstGeom>
        </p:spPr>
        <p:txBody>
          <a:bodyPr wrap="square">
            <a:spAutoFit/>
          </a:bodyPr>
          <a:lstStyle/>
          <a:p>
            <a:pPr marL="285750" indent="-285750" defTabSz="711200">
              <a:spcBef>
                <a:spcPct val="0"/>
              </a:spcBef>
              <a:buFontTx/>
              <a:buChar char="-"/>
            </a:pPr>
            <a:r>
              <a:rPr lang="en-US" dirty="0" smtClean="0">
                <a:latin typeface="Sakkal Majalla" pitchFamily="2" charset="-78"/>
                <a:cs typeface="Sakkal Majalla" pitchFamily="2" charset="-78"/>
              </a:rPr>
              <a:t>A </a:t>
            </a:r>
            <a:r>
              <a:rPr lang="en-US" dirty="0">
                <a:latin typeface="Sakkal Majalla" pitchFamily="2" charset="-78"/>
                <a:cs typeface="Sakkal Majalla" pitchFamily="2" charset="-78"/>
              </a:rPr>
              <a:t>national initiative between the </a:t>
            </a:r>
            <a:r>
              <a:rPr lang="en-US" dirty="0" smtClean="0">
                <a:latin typeface="Sakkal Majalla" pitchFamily="2" charset="-78"/>
                <a:cs typeface="Sakkal Majalla" pitchFamily="2" charset="-78"/>
              </a:rPr>
              <a:t>(SCW) and </a:t>
            </a:r>
            <a:r>
              <a:rPr lang="en-US" dirty="0">
                <a:latin typeface="Sakkal Majalla" pitchFamily="2" charset="-78"/>
                <a:cs typeface="Sakkal Majalla" pitchFamily="2" charset="-78"/>
              </a:rPr>
              <a:t>the Bahrain Development Bank.</a:t>
            </a:r>
          </a:p>
          <a:p>
            <a:pPr marL="285750" lvl="0" indent="-285750" defTabSz="711200">
              <a:spcBef>
                <a:spcPct val="0"/>
              </a:spcBef>
              <a:buFontTx/>
              <a:buChar char="-"/>
            </a:pPr>
            <a:r>
              <a:rPr lang="en-US" dirty="0" smtClean="0">
                <a:latin typeface="Sakkal Majalla" pitchFamily="2" charset="-78"/>
                <a:cs typeface="Sakkal Majalla" pitchFamily="2" charset="-78"/>
              </a:rPr>
              <a:t>Encourage </a:t>
            </a:r>
            <a:r>
              <a:rPr lang="en-US" dirty="0">
                <a:latin typeface="Sakkal Majalla" pitchFamily="2" charset="-78"/>
                <a:cs typeface="Sakkal Majalla" pitchFamily="2" charset="-78"/>
              </a:rPr>
              <a:t>women to start their own </a:t>
            </a:r>
            <a:r>
              <a:rPr lang="en-US" dirty="0" smtClean="0">
                <a:latin typeface="Sakkal Majalla" pitchFamily="2" charset="-78"/>
                <a:cs typeface="Sakkal Majalla" pitchFamily="2" charset="-78"/>
              </a:rPr>
              <a:t>project.</a:t>
            </a:r>
          </a:p>
          <a:p>
            <a:pPr marL="285750" lvl="0" indent="-285750" defTabSz="711200">
              <a:spcBef>
                <a:spcPct val="0"/>
              </a:spcBef>
              <a:buFontTx/>
              <a:buChar char="-"/>
            </a:pPr>
            <a:r>
              <a:rPr lang="en-US" dirty="0" smtClean="0">
                <a:latin typeface="Sakkal Majalla" pitchFamily="2" charset="-78"/>
                <a:cs typeface="Sakkal Majalla" pitchFamily="2" charset="-78"/>
              </a:rPr>
              <a:t>Providing advice, </a:t>
            </a:r>
            <a:r>
              <a:rPr lang="en-US" dirty="0">
                <a:latin typeface="Sakkal Majalla" pitchFamily="2" charset="-78"/>
                <a:cs typeface="Sakkal Majalla" pitchFamily="2" charset="-78"/>
              </a:rPr>
              <a:t>capacity-building programs, and funding opportunities for </a:t>
            </a:r>
            <a:r>
              <a:rPr lang="en-US" dirty="0" smtClean="0">
                <a:latin typeface="Sakkal Majalla" pitchFamily="2" charset="-78"/>
                <a:cs typeface="Sakkal Majalla" pitchFamily="2" charset="-78"/>
              </a:rPr>
              <a:t>women owned incubators.</a:t>
            </a:r>
          </a:p>
          <a:p>
            <a:pPr marL="285750" lvl="0" indent="-285750" defTabSz="711200">
              <a:spcBef>
                <a:spcPct val="0"/>
              </a:spcBef>
              <a:buFontTx/>
              <a:buChar char="-"/>
            </a:pPr>
            <a:r>
              <a:rPr lang="en-US" dirty="0" smtClean="0">
                <a:latin typeface="Sakkal Majalla" pitchFamily="2" charset="-78"/>
                <a:cs typeface="Sakkal Majalla" pitchFamily="2" charset="-78"/>
              </a:rPr>
              <a:t>Support </a:t>
            </a:r>
            <a:r>
              <a:rPr lang="en-US" dirty="0">
                <a:latin typeface="Sakkal Majalla" pitchFamily="2" charset="-78"/>
                <a:cs typeface="Sakkal Majalla" pitchFamily="2" charset="-78"/>
              </a:rPr>
              <a:t>women entrepreneurs to develop to compete globally. </a:t>
            </a:r>
          </a:p>
        </p:txBody>
      </p:sp>
      <p:sp>
        <p:nvSpPr>
          <p:cNvPr id="35" name="Rounded Rectangle 34"/>
          <p:cNvSpPr/>
          <p:nvPr/>
        </p:nvSpPr>
        <p:spPr>
          <a:xfrm>
            <a:off x="5880014" y="5811075"/>
            <a:ext cx="2578186" cy="945916"/>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7000" b="-7000"/>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aphicFrame>
        <p:nvGraphicFramePr>
          <p:cNvPr id="25" name="Diagram 24"/>
          <p:cNvGraphicFramePr/>
          <p:nvPr>
            <p:extLst>
              <p:ext uri="{D42A27DB-BD31-4B8C-83A1-F6EECF244321}">
                <p14:modId xmlns:p14="http://schemas.microsoft.com/office/powerpoint/2010/main" val="672014200"/>
              </p:ext>
            </p:extLst>
          </p:nvPr>
        </p:nvGraphicFramePr>
        <p:xfrm>
          <a:off x="314178" y="2819400"/>
          <a:ext cx="73914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Up Arrow Callout 25"/>
          <p:cNvSpPr/>
          <p:nvPr/>
        </p:nvSpPr>
        <p:spPr>
          <a:xfrm>
            <a:off x="3276600" y="5710136"/>
            <a:ext cx="2133600" cy="995464"/>
          </a:xfrm>
          <a:prstGeom prst="upArrow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Sakkal Majalla" panose="02000000000000000000" pitchFamily="2" charset="-78"/>
              <a:cs typeface="Sakkal Majalla" panose="02000000000000000000" pitchFamily="2" charset="-78"/>
            </a:endParaRPr>
          </a:p>
          <a:p>
            <a:pPr algn="ctr"/>
            <a:r>
              <a:rPr lang="en-US" sz="2000" dirty="0" smtClean="0">
                <a:solidFill>
                  <a:schemeClr val="tx1"/>
                </a:solidFill>
                <a:latin typeface="Sakkal Majalla" panose="02000000000000000000" pitchFamily="2" charset="-78"/>
                <a:cs typeface="Sakkal Majalla" panose="02000000000000000000" pitchFamily="2" charset="-78"/>
              </a:rPr>
              <a:t>USD 5 million</a:t>
            </a:r>
            <a:endParaRPr lang="en-US" sz="2000" dirty="0">
              <a:solidFill>
                <a:schemeClr val="tx1"/>
              </a:solidFill>
              <a:latin typeface="Sakkal Majalla" panose="02000000000000000000" pitchFamily="2" charset="-78"/>
              <a:cs typeface="Sakkal Majalla" panose="02000000000000000000" pitchFamily="2" charset="-78"/>
            </a:endParaRPr>
          </a:p>
          <a:p>
            <a:pPr algn="ctr"/>
            <a:endParaRPr lang="ar-BH" dirty="0">
              <a:solidFill>
                <a:schemeClr val="tx1"/>
              </a:solidFill>
              <a:latin typeface="Sakkal Majalla" panose="02000000000000000000" pitchFamily="2" charset="-78"/>
              <a:cs typeface="Sakkal Majalla" panose="02000000000000000000" pitchFamily="2" charset="-78"/>
            </a:endParaRPr>
          </a:p>
        </p:txBody>
      </p:sp>
      <p:sp>
        <p:nvSpPr>
          <p:cNvPr id="31" name="Up Arrow Callout 30"/>
          <p:cNvSpPr/>
          <p:nvPr/>
        </p:nvSpPr>
        <p:spPr>
          <a:xfrm>
            <a:off x="609600" y="5710136"/>
            <a:ext cx="2133600" cy="995464"/>
          </a:xfrm>
          <a:prstGeom prst="upArrowCallou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Sakkal Majalla" panose="02000000000000000000" pitchFamily="2" charset="-78"/>
                <a:cs typeface="Sakkal Majalla" panose="02000000000000000000" pitchFamily="2" charset="-78"/>
              </a:rPr>
              <a:t>USD 100 million </a:t>
            </a:r>
            <a:endParaRPr lang="ar-BH"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63079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17183</TotalTime>
  <Words>1223</Words>
  <Application>Microsoft Office PowerPoint</Application>
  <PresentationFormat>On-screen Show (4:3)</PresentationFormat>
  <Paragraphs>147</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الكلمة الافتتاحية لوفد مملكة البحرين  جنيف - 11 فبراير 2014</dc:title>
  <dc:creator>Hanadi Al Naif</dc:creator>
  <cp:lastModifiedBy>Deena Al-Khalifa</cp:lastModifiedBy>
  <cp:revision>744</cp:revision>
  <cp:lastPrinted>2016-01-17T06:34:49Z</cp:lastPrinted>
  <dcterms:created xsi:type="dcterms:W3CDTF">2014-02-01T09:02:44Z</dcterms:created>
  <dcterms:modified xsi:type="dcterms:W3CDTF">2016-04-18T17:43:47Z</dcterms:modified>
</cp:coreProperties>
</file>